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svg" ContentType="image/svg+xml"/>
  <Default Extension="emf" ContentType="image/x-emf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tiff" ContentType="image/tif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2.xml" ContentType="application/vnd.openxmlformats-officedocument.them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22" r:id="rId4"/>
    <p:sldMasterId id="2147483739" r:id="rId5"/>
    <p:sldMasterId id="2147483788" r:id="rId6"/>
  </p:sldMasterIdLst>
  <p:notesMasterIdLst>
    <p:notesMasterId r:id="rId40"/>
  </p:notesMasterIdLst>
  <p:sldIdLst>
    <p:sldId id="273" r:id="rId7"/>
    <p:sldId id="362" r:id="rId8"/>
    <p:sldId id="2145706434" r:id="rId9"/>
    <p:sldId id="535" r:id="rId10"/>
    <p:sldId id="518" r:id="rId11"/>
    <p:sldId id="475" r:id="rId12"/>
    <p:sldId id="365" r:id="rId13"/>
    <p:sldId id="262" r:id="rId14"/>
    <p:sldId id="532" r:id="rId15"/>
    <p:sldId id="2145706408" r:id="rId16"/>
    <p:sldId id="1424" r:id="rId17"/>
    <p:sldId id="1418" r:id="rId18"/>
    <p:sldId id="2145706432" r:id="rId19"/>
    <p:sldId id="2145706431" r:id="rId20"/>
    <p:sldId id="1428" r:id="rId21"/>
    <p:sldId id="2145706428" r:id="rId22"/>
    <p:sldId id="2145706425" r:id="rId23"/>
    <p:sldId id="2145706427" r:id="rId24"/>
    <p:sldId id="540" r:id="rId25"/>
    <p:sldId id="256" r:id="rId26"/>
    <p:sldId id="2145706426" r:id="rId27"/>
    <p:sldId id="407" r:id="rId28"/>
    <p:sldId id="521" r:id="rId29"/>
    <p:sldId id="522" r:id="rId30"/>
    <p:sldId id="2145706398" r:id="rId31"/>
    <p:sldId id="525" r:id="rId32"/>
    <p:sldId id="542" r:id="rId33"/>
    <p:sldId id="2145706429" r:id="rId34"/>
    <p:sldId id="2145706430" r:id="rId35"/>
    <p:sldId id="1430" r:id="rId36"/>
    <p:sldId id="2145706433" r:id="rId37"/>
    <p:sldId id="528" r:id="rId38"/>
    <p:sldId id="539" r:id="rId39"/>
  </p:sldIdLst>
  <p:sldSz cx="12192000" cy="6858000"/>
  <p:notesSz cx="6797675" cy="992822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91F53"/>
    <a:srgbClr val="DA2146"/>
    <a:srgbClr val="CE0037"/>
    <a:srgbClr val="E50050"/>
    <a:srgbClr val="CF1E37"/>
    <a:srgbClr val="E50051"/>
    <a:srgbClr val="FFBF40"/>
    <a:srgbClr val="12032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613" autoAdjust="0"/>
    <p:restoredTop sz="68796" autoAdjust="0"/>
  </p:normalViewPr>
  <p:slideViewPr>
    <p:cSldViewPr snapToGrid="0" snapToObjects="1" showGuides="1">
      <p:cViewPr varScale="1">
        <p:scale>
          <a:sx n="75" d="100"/>
          <a:sy n="75" d="100"/>
        </p:scale>
        <p:origin x="1608" y="6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2112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 snapToObjects="1">
      <p:cViewPr varScale="1">
        <p:scale>
          <a:sx n="78" d="100"/>
          <a:sy n="78" d="100"/>
        </p:scale>
        <p:origin x="3978" y="1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viewProps" Target="viewProps.xml"/><Relationship Id="rId7" Type="http://schemas.openxmlformats.org/officeDocument/2006/relationships/slide" Target="slides/slide1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notesMaster" Target="notesMasters/notesMaster1.xml"/><Relationship Id="rId45" Type="http://schemas.microsoft.com/office/2016/11/relationships/changesInfo" Target="changesInfos/changesInfo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theme" Target="theme/theme1.xml"/><Relationship Id="rId8" Type="http://schemas.openxmlformats.org/officeDocument/2006/relationships/slide" Target="slides/slide2.xml"/><Relationship Id="rId3" Type="http://schemas.openxmlformats.org/officeDocument/2006/relationships/customXml" Target="../customXml/item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20" Type="http://schemas.openxmlformats.org/officeDocument/2006/relationships/slide" Target="slides/slide14.xml"/><Relationship Id="rId41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aul Crampton" userId="a9b27e99-bcc7-435a-b628-024e309f9de3" providerId="ADAL" clId="{0AE01592-5714-43D2-9B08-B3A3A2726E40}"/>
    <pc:docChg chg="undo custSel addSld delSld modSld sldOrd">
      <pc:chgData name="Paul Crampton" userId="a9b27e99-bcc7-435a-b628-024e309f9de3" providerId="ADAL" clId="{0AE01592-5714-43D2-9B08-B3A3A2726E40}" dt="2026-05-20T16:07:09.264" v="173" actId="207"/>
      <pc:docMkLst>
        <pc:docMk/>
      </pc:docMkLst>
      <pc:sldChg chg="modSp">
        <pc:chgData name="Paul Crampton" userId="a9b27e99-bcc7-435a-b628-024e309f9de3" providerId="ADAL" clId="{0AE01592-5714-43D2-9B08-B3A3A2726E40}" dt="2026-05-20T16:05:26.936" v="166" actId="20577"/>
        <pc:sldMkLst>
          <pc:docMk/>
          <pc:sldMk cId="101652285" sldId="273"/>
        </pc:sldMkLst>
        <pc:spChg chg="mod">
          <ac:chgData name="Paul Crampton" userId="a9b27e99-bcc7-435a-b628-024e309f9de3" providerId="ADAL" clId="{0AE01592-5714-43D2-9B08-B3A3A2726E40}" dt="2026-05-20T16:05:05.878" v="153" actId="114"/>
          <ac:spMkLst>
            <pc:docMk/>
            <pc:sldMk cId="101652285" sldId="273"/>
            <ac:spMk id="2" creationId="{00000000-0000-0000-0000-000000000000}"/>
          </ac:spMkLst>
        </pc:spChg>
        <pc:spChg chg="mod">
          <ac:chgData name="Paul Crampton" userId="a9b27e99-bcc7-435a-b628-024e309f9de3" providerId="ADAL" clId="{0AE01592-5714-43D2-9B08-B3A3A2726E40}" dt="2026-05-20T16:05:26.936" v="166" actId="20577"/>
          <ac:spMkLst>
            <pc:docMk/>
            <pc:sldMk cId="101652285" sldId="273"/>
            <ac:spMk id="3" creationId="{00000000-0000-0000-0000-000000000000}"/>
          </ac:spMkLst>
        </pc:spChg>
      </pc:sldChg>
      <pc:sldChg chg="modSp">
        <pc:chgData name="Paul Crampton" userId="a9b27e99-bcc7-435a-b628-024e309f9de3" providerId="ADAL" clId="{0AE01592-5714-43D2-9B08-B3A3A2726E40}" dt="2026-05-20T15:58:35.383" v="32" actId="1076"/>
        <pc:sldMkLst>
          <pc:docMk/>
          <pc:sldMk cId="1612504800" sldId="525"/>
        </pc:sldMkLst>
        <pc:picChg chg="mod">
          <ac:chgData name="Paul Crampton" userId="a9b27e99-bcc7-435a-b628-024e309f9de3" providerId="ADAL" clId="{0AE01592-5714-43D2-9B08-B3A3A2726E40}" dt="2026-05-20T15:58:35.383" v="32" actId="1076"/>
          <ac:picMkLst>
            <pc:docMk/>
            <pc:sldMk cId="1612504800" sldId="525"/>
            <ac:picMk id="4" creationId="{F0BB41BD-61A7-444B-9E72-1328A4DB4BAC}"/>
          </ac:picMkLst>
        </pc:picChg>
      </pc:sldChg>
      <pc:sldChg chg="delSp modSp add del ord">
        <pc:chgData name="Paul Crampton" userId="a9b27e99-bcc7-435a-b628-024e309f9de3" providerId="ADAL" clId="{0AE01592-5714-43D2-9B08-B3A3A2726E40}" dt="2026-05-20T16:06:37.090" v="171"/>
        <pc:sldMkLst>
          <pc:docMk/>
          <pc:sldMk cId="1975455113" sldId="528"/>
        </pc:sldMkLst>
        <pc:spChg chg="mod">
          <ac:chgData name="Paul Crampton" userId="a9b27e99-bcc7-435a-b628-024e309f9de3" providerId="ADAL" clId="{0AE01592-5714-43D2-9B08-B3A3A2726E40}" dt="2026-05-20T16:06:32.334" v="169" actId="1076"/>
          <ac:spMkLst>
            <pc:docMk/>
            <pc:sldMk cId="1975455113" sldId="528"/>
            <ac:spMk id="2" creationId="{1A2D7C92-574E-4B21-975F-1113A3009111}"/>
          </ac:spMkLst>
        </pc:spChg>
        <pc:picChg chg="del">
          <ac:chgData name="Paul Crampton" userId="a9b27e99-bcc7-435a-b628-024e309f9de3" providerId="ADAL" clId="{0AE01592-5714-43D2-9B08-B3A3A2726E40}" dt="2026-05-20T16:06:26.644" v="168" actId="478"/>
          <ac:picMkLst>
            <pc:docMk/>
            <pc:sldMk cId="1975455113" sldId="528"/>
            <ac:picMk id="5" creationId="{34CC4509-0EA2-4084-B26B-5BFDF29B9FAE}"/>
          </ac:picMkLst>
        </pc:picChg>
        <pc:picChg chg="del">
          <ac:chgData name="Paul Crampton" userId="a9b27e99-bcc7-435a-b628-024e309f9de3" providerId="ADAL" clId="{0AE01592-5714-43D2-9B08-B3A3A2726E40}" dt="2026-05-20T16:06:24.977" v="167" actId="478"/>
          <ac:picMkLst>
            <pc:docMk/>
            <pc:sldMk cId="1975455113" sldId="528"/>
            <ac:picMk id="6" creationId="{24B263B4-584E-4BC8-BCCA-3C09C7E458B0}"/>
          </ac:picMkLst>
        </pc:picChg>
      </pc:sldChg>
      <pc:sldChg chg="addSp delSp modSp add">
        <pc:chgData name="Paul Crampton" userId="a9b27e99-bcc7-435a-b628-024e309f9de3" providerId="ADAL" clId="{0AE01592-5714-43D2-9B08-B3A3A2726E40}" dt="2026-05-20T15:49:31.233" v="31" actId="1076"/>
        <pc:sldMkLst>
          <pc:docMk/>
          <pc:sldMk cId="2464579258" sldId="1430"/>
        </pc:sldMkLst>
        <pc:spChg chg="del">
          <ac:chgData name="Paul Crampton" userId="a9b27e99-bcc7-435a-b628-024e309f9de3" providerId="ADAL" clId="{0AE01592-5714-43D2-9B08-B3A3A2726E40}" dt="2026-05-20T15:47:51.256" v="1" actId="478"/>
          <ac:spMkLst>
            <pc:docMk/>
            <pc:sldMk cId="2464579258" sldId="1430"/>
            <ac:spMk id="2" creationId="{0094AD9D-F3B0-C7E7-90F1-01BB9D2CFED3}"/>
          </ac:spMkLst>
        </pc:spChg>
        <pc:spChg chg="mod">
          <ac:chgData name="Paul Crampton" userId="a9b27e99-bcc7-435a-b628-024e309f9de3" providerId="ADAL" clId="{0AE01592-5714-43D2-9B08-B3A3A2726E40}" dt="2026-05-20T15:48:56.887" v="25" actId="1076"/>
          <ac:spMkLst>
            <pc:docMk/>
            <pc:sldMk cId="2464579258" sldId="1430"/>
            <ac:spMk id="3" creationId="{D061B221-5B43-0DEA-C139-955E892F5A10}"/>
          </ac:spMkLst>
        </pc:spChg>
        <pc:picChg chg="mod ord">
          <ac:chgData name="Paul Crampton" userId="a9b27e99-bcc7-435a-b628-024e309f9de3" providerId="ADAL" clId="{0AE01592-5714-43D2-9B08-B3A3A2726E40}" dt="2026-05-20T15:49:31.233" v="31" actId="1076"/>
          <ac:picMkLst>
            <pc:docMk/>
            <pc:sldMk cId="2464579258" sldId="1430"/>
            <ac:picMk id="5" creationId="{CAC201E4-346A-4292-A789-3A0D5A03532F}"/>
          </ac:picMkLst>
        </pc:picChg>
        <pc:picChg chg="add mod ord">
          <ac:chgData name="Paul Crampton" userId="a9b27e99-bcc7-435a-b628-024e309f9de3" providerId="ADAL" clId="{0AE01592-5714-43D2-9B08-B3A3A2726E40}" dt="2026-05-20T15:49:20.873" v="30" actId="1076"/>
          <ac:picMkLst>
            <pc:docMk/>
            <pc:sldMk cId="2464579258" sldId="1430"/>
            <ac:picMk id="6" creationId="{A8BEB7F9-E53A-4138-ADBB-B7215DED0FC1}"/>
          </ac:picMkLst>
        </pc:picChg>
      </pc:sldChg>
      <pc:sldChg chg="modSp">
        <pc:chgData name="Paul Crampton" userId="a9b27e99-bcc7-435a-b628-024e309f9de3" providerId="ADAL" clId="{0AE01592-5714-43D2-9B08-B3A3A2726E40}" dt="2026-05-20T16:07:09.264" v="173" actId="207"/>
        <pc:sldMkLst>
          <pc:docMk/>
          <pc:sldMk cId="606472130" sldId="2145706425"/>
        </pc:sldMkLst>
        <pc:spChg chg="mod">
          <ac:chgData name="Paul Crampton" userId="a9b27e99-bcc7-435a-b628-024e309f9de3" providerId="ADAL" clId="{0AE01592-5714-43D2-9B08-B3A3A2726E40}" dt="2026-05-20T16:07:09.264" v="173" actId="207"/>
          <ac:spMkLst>
            <pc:docMk/>
            <pc:sldMk cId="606472130" sldId="2145706425"/>
            <ac:spMk id="6" creationId="{9770E9BF-4A14-1577-144C-DF002A612B9F}"/>
          </ac:spMkLst>
        </pc:spChg>
      </pc:sldChg>
      <pc:sldChg chg="modSp">
        <pc:chgData name="Paul Crampton" userId="a9b27e99-bcc7-435a-b628-024e309f9de3" providerId="ADAL" clId="{0AE01592-5714-43D2-9B08-B3A3A2726E40}" dt="2026-05-20T16:06:59.904" v="172" actId="207"/>
        <pc:sldMkLst>
          <pc:docMk/>
          <pc:sldMk cId="1689567754" sldId="2145706428"/>
        </pc:sldMkLst>
        <pc:spChg chg="mod">
          <ac:chgData name="Paul Crampton" userId="a9b27e99-bcc7-435a-b628-024e309f9de3" providerId="ADAL" clId="{0AE01592-5714-43D2-9B08-B3A3A2726E40}" dt="2026-05-20T16:06:59.904" v="172" actId="207"/>
          <ac:spMkLst>
            <pc:docMk/>
            <pc:sldMk cId="1689567754" sldId="2145706428"/>
            <ac:spMk id="3" creationId="{B56232D2-4FF1-4906-9DEE-8F1F4A411567}"/>
          </ac:spMkLst>
        </pc:spChg>
      </pc:sldChg>
      <pc:sldChg chg="delSp modSp add">
        <pc:chgData name="Paul Crampton" userId="a9b27e99-bcc7-435a-b628-024e309f9de3" providerId="ADAL" clId="{0AE01592-5714-43D2-9B08-B3A3A2726E40}" dt="2026-05-20T16:04:28.460" v="149" actId="478"/>
        <pc:sldMkLst>
          <pc:docMk/>
          <pc:sldMk cId="2451116089" sldId="2145706433"/>
        </pc:sldMkLst>
        <pc:spChg chg="del">
          <ac:chgData name="Paul Crampton" userId="a9b27e99-bcc7-435a-b628-024e309f9de3" providerId="ADAL" clId="{0AE01592-5714-43D2-9B08-B3A3A2726E40}" dt="2026-05-20T16:04:28.460" v="149" actId="478"/>
          <ac:spMkLst>
            <pc:docMk/>
            <pc:sldMk cId="2451116089" sldId="2145706433"/>
            <ac:spMk id="2" creationId="{8AFE53D1-0469-CE85-BC32-FCDFD8113607}"/>
          </ac:spMkLst>
        </pc:spChg>
        <pc:spChg chg="mod">
          <ac:chgData name="Paul Crampton" userId="a9b27e99-bcc7-435a-b628-024e309f9de3" providerId="ADAL" clId="{0AE01592-5714-43D2-9B08-B3A3A2726E40}" dt="2026-05-20T16:04:25.783" v="148" actId="14100"/>
          <ac:spMkLst>
            <pc:docMk/>
            <pc:sldMk cId="2451116089" sldId="2145706433"/>
            <ac:spMk id="3" creationId="{A3E5135D-F93D-0CEF-6EC9-58912AB2B8B2}"/>
          </ac:spMkLst>
        </pc:spChg>
      </pc:sldChg>
    </pc:docChg>
  </pc:docChgLst>
  <pc:docChgLst>
    <pc:chgData name="Paul Crampton" userId="a9b27e99-bcc7-435a-b628-024e309f9de3" providerId="ADAL" clId="{EBEAA221-9EC4-4EC1-971F-C753E998BB41}"/>
    <pc:docChg chg="addSld modSld sldOrd">
      <pc:chgData name="Paul Crampton" userId="a9b27e99-bcc7-435a-b628-024e309f9de3" providerId="ADAL" clId="{EBEAA221-9EC4-4EC1-971F-C753E998BB41}" dt="2026-05-21T11:15:13.614" v="43"/>
      <pc:docMkLst>
        <pc:docMk/>
      </pc:docMkLst>
      <pc:sldChg chg="addSp modSp">
        <pc:chgData name="Paul Crampton" userId="a9b27e99-bcc7-435a-b628-024e309f9de3" providerId="ADAL" clId="{EBEAA221-9EC4-4EC1-971F-C753E998BB41}" dt="2026-05-21T09:14:47.553" v="40" actId="1076"/>
        <pc:sldMkLst>
          <pc:docMk/>
          <pc:sldMk cId="101652285" sldId="273"/>
        </pc:sldMkLst>
        <pc:spChg chg="mod">
          <ac:chgData name="Paul Crampton" userId="a9b27e99-bcc7-435a-b628-024e309f9de3" providerId="ADAL" clId="{EBEAA221-9EC4-4EC1-971F-C753E998BB41}" dt="2026-05-21T09:14:35.016" v="36" actId="20577"/>
          <ac:spMkLst>
            <pc:docMk/>
            <pc:sldMk cId="101652285" sldId="273"/>
            <ac:spMk id="3" creationId="{00000000-0000-0000-0000-000000000000}"/>
          </ac:spMkLst>
        </pc:spChg>
        <pc:spChg chg="add mod">
          <ac:chgData name="Paul Crampton" userId="a9b27e99-bcc7-435a-b628-024e309f9de3" providerId="ADAL" clId="{EBEAA221-9EC4-4EC1-971F-C753E998BB41}" dt="2026-05-21T09:14:47.553" v="40" actId="1076"/>
          <ac:spMkLst>
            <pc:docMk/>
            <pc:sldMk cId="101652285" sldId="273"/>
            <ac:spMk id="5" creationId="{5A09EF51-97C7-465B-AFE2-28ED6AD837CA}"/>
          </ac:spMkLst>
        </pc:spChg>
      </pc:sldChg>
      <pc:sldChg chg="add ord">
        <pc:chgData name="Paul Crampton" userId="a9b27e99-bcc7-435a-b628-024e309f9de3" providerId="ADAL" clId="{EBEAA221-9EC4-4EC1-971F-C753E998BB41}" dt="2026-05-21T11:15:13.614" v="43"/>
        <pc:sldMkLst>
          <pc:docMk/>
          <pc:sldMk cId="2725055450" sldId="2145706434"/>
        </pc:sldMkLst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3.2987754192227131E-2"/>
          <c:y val="0.1352899365357508"/>
          <c:w val="0.41469729124775351"/>
          <c:h val="0.59543908218880304"/>
        </c:manualLayout>
      </c:layout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Color</c:v>
                </c:pt>
              </c:strCache>
            </c:strRef>
          </c:tx>
          <c:spPr>
            <a:ln w="9525">
              <a:noFill/>
            </a:ln>
          </c:spPr>
          <c:dPt>
            <c:idx val="0"/>
            <c:bubble3D val="0"/>
            <c:spPr>
              <a:solidFill>
                <a:schemeClr val="accent1"/>
              </a:solidFill>
              <a:ln w="9525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4742-7A4E-9ABE-A4A12FBC0CDB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9525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4742-7A4E-9ABE-A4A12FBC0CDB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9525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4742-7A4E-9ABE-A4A12FBC0CDB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9525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4742-7A4E-9ABE-A4A12FBC0CDB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9525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4742-7A4E-9ABE-A4A12FBC0CDB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9525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B-4742-7A4E-9ABE-A4A12FBC0CDB}"/>
              </c:ext>
            </c:extLst>
          </c:dPt>
          <c:cat>
            <c:numRef>
              <c:f>Sheet1!$A$2:$A$7</c:f>
              <c:numCache>
                <c:formatCode>General</c:formatCode>
                <c:ptCount val="6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</c:numCache>
            </c:numRef>
          </c:cat>
          <c:val>
            <c:numRef>
              <c:f>Sheet1!$B$2:$B$7</c:f>
              <c:numCache>
                <c:formatCode>0%</c:formatCode>
                <c:ptCount val="6"/>
                <c:pt idx="0">
                  <c:v>0.25</c:v>
                </c:pt>
                <c:pt idx="1">
                  <c:v>0.25</c:v>
                </c:pt>
                <c:pt idx="2">
                  <c:v>0.25</c:v>
                </c:pt>
                <c:pt idx="3">
                  <c:v>0.25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4742-7A4E-9ABE-A4A12FBC0CD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3.2987754192227131E-2"/>
          <c:y val="0.1352899365357508"/>
          <c:w val="0.41469729124775351"/>
          <c:h val="0.59543908218880304"/>
        </c:manualLayout>
      </c:layout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Color</c:v>
                </c:pt>
              </c:strCache>
            </c:strRef>
          </c:tx>
          <c:spPr>
            <a:ln w="9525">
              <a:noFill/>
            </a:ln>
          </c:spPr>
          <c:dPt>
            <c:idx val="0"/>
            <c:bubble3D val="0"/>
            <c:spPr>
              <a:solidFill>
                <a:schemeClr val="accent1"/>
              </a:solidFill>
              <a:ln w="9525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A62D-464B-9B83-EFC38EEF8F75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9525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A62D-464B-9B83-EFC38EEF8F75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9525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A62D-464B-9B83-EFC38EEF8F75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9525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A62D-464B-9B83-EFC38EEF8F75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9525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A62D-464B-9B83-EFC38EEF8F75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9525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B-A62D-464B-9B83-EFC38EEF8F75}"/>
              </c:ext>
            </c:extLst>
          </c:dPt>
          <c:cat>
            <c:numRef>
              <c:f>Sheet1!$A$2:$A$7</c:f>
              <c:numCache>
                <c:formatCode>General</c:formatCode>
                <c:ptCount val="6"/>
                <c:pt idx="0">
                  <c:v>2</c:v>
                </c:pt>
                <c:pt idx="1">
                  <c:v>3</c:v>
                </c:pt>
                <c:pt idx="2">
                  <c:v>4</c:v>
                </c:pt>
                <c:pt idx="3">
                  <c:v>5</c:v>
                </c:pt>
                <c:pt idx="4">
                  <c:v>6</c:v>
                </c:pt>
                <c:pt idx="5">
                  <c:v>7</c:v>
                </c:pt>
              </c:numCache>
            </c:numRef>
          </c:cat>
          <c:val>
            <c:numRef>
              <c:f>Sheet1!$B$2:$B$7</c:f>
              <c:numCache>
                <c:formatCode>0%</c:formatCode>
                <c:ptCount val="6"/>
                <c:pt idx="0">
                  <c:v>0.1</c:v>
                </c:pt>
                <c:pt idx="1">
                  <c:v>0.1</c:v>
                </c:pt>
                <c:pt idx="2">
                  <c:v>0.1</c:v>
                </c:pt>
                <c:pt idx="3">
                  <c:v>0.1</c:v>
                </c:pt>
                <c:pt idx="4">
                  <c:v>0.1</c:v>
                </c:pt>
                <c:pt idx="5">
                  <c:v>0.1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A62D-464B-9B83-EFC38EEF8F7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3.2987754192227131E-2"/>
          <c:y val="0.1352899365357508"/>
          <c:w val="0.41469729124775351"/>
          <c:h val="0.59543908218880304"/>
        </c:manualLayout>
      </c:layout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Color</c:v>
                </c:pt>
              </c:strCache>
            </c:strRef>
          </c:tx>
          <c:spPr>
            <a:ln w="9525">
              <a:noFill/>
            </a:ln>
          </c:spPr>
          <c:dPt>
            <c:idx val="0"/>
            <c:bubble3D val="0"/>
            <c:spPr>
              <a:solidFill>
                <a:schemeClr val="accent1"/>
              </a:solidFill>
              <a:ln w="9525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B221-4442-8DB4-F57977BD7508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9525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B221-4442-8DB4-F57977BD7508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9525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B221-4442-8DB4-F57977BD7508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9525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B221-4442-8DB4-F57977BD7508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9525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B221-4442-8DB4-F57977BD7508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9525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B-B221-4442-8DB4-F57977BD7508}"/>
              </c:ext>
            </c:extLst>
          </c:dPt>
          <c:dPt>
            <c:idx val="6"/>
            <c:bubble3D val="0"/>
            <c:spPr>
              <a:solidFill>
                <a:srgbClr val="31EB80"/>
              </a:solidFill>
              <a:ln w="9525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D-B221-4442-8DB4-F57977BD7508}"/>
              </c:ext>
            </c:extLst>
          </c:dPt>
          <c:dPt>
            <c:idx val="7"/>
            <c:bubble3D val="0"/>
            <c:spPr>
              <a:solidFill>
                <a:srgbClr val="FF91AA"/>
              </a:solidFill>
              <a:ln w="9525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F-B221-4442-8DB4-F57977BD7508}"/>
              </c:ext>
            </c:extLst>
          </c:dPt>
          <c:dPt>
            <c:idx val="8"/>
            <c:bubble3D val="0"/>
            <c:spPr>
              <a:solidFill>
                <a:srgbClr val="18B7FB"/>
              </a:solidFill>
              <a:ln w="9525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1-B221-4442-8DB4-F57977BD7508}"/>
              </c:ext>
            </c:extLst>
          </c:dPt>
          <c:cat>
            <c:numRef>
              <c:f>Sheet1!$A$2:$A$10</c:f>
              <c:numCache>
                <c:formatCode>General</c:formatCode>
                <c:ptCount val="9"/>
                <c:pt idx="0">
                  <c:v>2</c:v>
                </c:pt>
                <c:pt idx="1">
                  <c:v>3</c:v>
                </c:pt>
                <c:pt idx="2">
                  <c:v>4</c:v>
                </c:pt>
                <c:pt idx="3">
                  <c:v>5</c:v>
                </c:pt>
                <c:pt idx="4">
                  <c:v>6</c:v>
                </c:pt>
                <c:pt idx="5">
                  <c:v>7</c:v>
                </c:pt>
                <c:pt idx="6">
                  <c:v>8</c:v>
                </c:pt>
                <c:pt idx="7">
                  <c:v>9</c:v>
                </c:pt>
                <c:pt idx="8">
                  <c:v>10</c:v>
                </c:pt>
              </c:numCache>
            </c:numRef>
          </c:cat>
          <c:val>
            <c:numRef>
              <c:f>Sheet1!$B$2:$B$10</c:f>
              <c:numCache>
                <c:formatCode>0%</c:formatCode>
                <c:ptCount val="9"/>
                <c:pt idx="0">
                  <c:v>0.1</c:v>
                </c:pt>
                <c:pt idx="1">
                  <c:v>0.1</c:v>
                </c:pt>
                <c:pt idx="2">
                  <c:v>0.1</c:v>
                </c:pt>
                <c:pt idx="3">
                  <c:v>0.1</c:v>
                </c:pt>
                <c:pt idx="4">
                  <c:v>0.1</c:v>
                </c:pt>
                <c:pt idx="5">
                  <c:v>0.1</c:v>
                </c:pt>
                <c:pt idx="6">
                  <c:v>0.1</c:v>
                </c:pt>
                <c:pt idx="7">
                  <c:v>0.1</c:v>
                </c:pt>
                <c:pt idx="8">
                  <c:v>0.1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2-B221-4442-8DB4-F57977BD750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drawings/_rels/vmlDrawing18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drawings/_rels/vmlDrawing19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drawings/_rels/vmlDrawing20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drawings/_rels/vmlDrawing2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drawings/_rels/vmlDrawing22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drawings/_rels/vmlDrawing23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drawings/_rels/vmlDrawing24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drawings/_rels/vmlDrawing25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drawings/_rels/vmlDrawing26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drawings/_rels/vmlDrawing27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drawings/_rels/vmlDrawing28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drawings/_rels/vmlDrawing29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drawings/_rels/vmlDrawing30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drawings/_rels/vmlDrawing3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drawings/_rels/vmlDrawing32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drawings/_rels/vmlDrawing33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drawings/_rels/vmlDrawing34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drawings/_rels/vmlDrawing35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drawings/_rels/vmlDrawing36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/Relationships>
</file>

<file path=ppt/drawings/_rels/vmlDrawing37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drawings/_rels/vmlDrawing38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drawings/_rels/vmlDrawing39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drawings/_rels/vmlDrawing40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drawings/_rels/vmlDrawing4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drawings/_rels/vmlDrawing42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drawings/_rels/vmlDrawing43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drawings/_rels/vmlDrawing44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D14AA30-FC41-624D-82F8-B995618E6645}" type="datetimeFigureOut">
              <a:rPr lang="en-US" smtClean="0"/>
              <a:t>5/21/2026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77958"/>
            <a:ext cx="5438140" cy="390923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A34E56A-6C90-F44A-976F-75B00DBB19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4624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Getting started in… routes to publishing (writing up, presenting and dissemination)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34E56A-6C90-F44A-976F-75B00DBB19C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04290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7B5D199-7A56-4A36-8661-1E2A5C3A8D41}" type="slidenum">
              <a:rPr lang="en-AU" smtClean="0"/>
              <a:pPr>
                <a:defRPr/>
              </a:pPr>
              <a:t>30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81875995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7B5D199-7A56-4A36-8661-1E2A5C3A8D41}" type="slidenum">
              <a:rPr lang="en-AU" smtClean="0"/>
              <a:pPr>
                <a:defRPr/>
              </a:pPr>
              <a:t>31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7288488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34E56A-6C90-F44A-976F-75B00DBB19C7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58593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60318978-B338-0A4C-BF0A-EF01D2EA8ED9}" type="slidenum">
              <a:rPr lang="en-GB">
                <a:latin typeface="Arial" charset="0"/>
                <a:ea typeface="ＭＳ Ｐゴシック" charset="-128"/>
                <a:cs typeface="ＭＳ Ｐゴシック" charset="-128"/>
              </a:rPr>
              <a:pPr/>
              <a:t>7</a:t>
            </a:fld>
            <a:endParaRPr lang="en-GB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/>
            <a:endParaRPr lang="en-GB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7114828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184BEC-F26C-41DB-B49C-6C896E5CDBF0}" type="slidenum">
              <a:rPr lang="en-GB" smtClean="0"/>
              <a:pPr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349751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34E56A-6C90-F44A-976F-75B00DBB19C7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468608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34E56A-6C90-F44A-976F-75B00DBB19C7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285083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in the tortous road of academia, there is the clinical teacher 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‹#›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184BEC-F26C-41DB-B49C-6C896E5CDBF0}" type="slidenum">
              <a:rPr lang="en-GB" smtClean="0"/>
              <a:pPr/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7987911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9BF325-786B-264A-A206-5FD721319B8B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88968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1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6.emf"/><Relationship Id="rId4" Type="http://schemas.openxmlformats.org/officeDocument/2006/relationships/oleObject" Target="../embeddings/oleObject1.bin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2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6.emf"/><Relationship Id="rId4" Type="http://schemas.openxmlformats.org/officeDocument/2006/relationships/oleObject" Target="../embeddings/oleObject2.bin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4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6.emf"/><Relationship Id="rId4" Type="http://schemas.openxmlformats.org/officeDocument/2006/relationships/oleObject" Target="../embeddings/oleObject4.bin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5.xml"/><Relationship Id="rId1" Type="http://schemas.openxmlformats.org/officeDocument/2006/relationships/vmlDrawing" Target="../drawings/vmlDrawing5.vml"/><Relationship Id="rId5" Type="http://schemas.openxmlformats.org/officeDocument/2006/relationships/image" Target="../media/image6.emf"/><Relationship Id="rId4" Type="http://schemas.openxmlformats.org/officeDocument/2006/relationships/oleObject" Target="../embeddings/oleObject5.bin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6.xml"/><Relationship Id="rId1" Type="http://schemas.openxmlformats.org/officeDocument/2006/relationships/vmlDrawing" Target="../drawings/vmlDrawing6.vml"/><Relationship Id="rId5" Type="http://schemas.openxmlformats.org/officeDocument/2006/relationships/image" Target="../media/image6.emf"/><Relationship Id="rId4" Type="http://schemas.openxmlformats.org/officeDocument/2006/relationships/oleObject" Target="../embeddings/oleObject5.bin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7.xml"/><Relationship Id="rId1" Type="http://schemas.openxmlformats.org/officeDocument/2006/relationships/vmlDrawing" Target="../drawings/vmlDrawing7.vml"/><Relationship Id="rId5" Type="http://schemas.openxmlformats.org/officeDocument/2006/relationships/image" Target="../media/image6.emf"/><Relationship Id="rId4" Type="http://schemas.openxmlformats.org/officeDocument/2006/relationships/oleObject" Target="../embeddings/oleObject5.bin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8.xml"/><Relationship Id="rId1" Type="http://schemas.openxmlformats.org/officeDocument/2006/relationships/vmlDrawing" Target="../drawings/vmlDrawing8.vml"/><Relationship Id="rId5" Type="http://schemas.openxmlformats.org/officeDocument/2006/relationships/image" Target="../media/image6.emf"/><Relationship Id="rId4" Type="http://schemas.openxmlformats.org/officeDocument/2006/relationships/oleObject" Target="../embeddings/oleObject6.bin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9.xml"/><Relationship Id="rId1" Type="http://schemas.openxmlformats.org/officeDocument/2006/relationships/vmlDrawing" Target="../drawings/vmlDrawing9.vml"/><Relationship Id="rId5" Type="http://schemas.openxmlformats.org/officeDocument/2006/relationships/image" Target="../media/image6.emf"/><Relationship Id="rId4" Type="http://schemas.openxmlformats.org/officeDocument/2006/relationships/oleObject" Target="../embeddings/oleObject4.bin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10.xml"/><Relationship Id="rId1" Type="http://schemas.openxmlformats.org/officeDocument/2006/relationships/vmlDrawing" Target="../drawings/vmlDrawing10.vml"/><Relationship Id="rId5" Type="http://schemas.openxmlformats.org/officeDocument/2006/relationships/image" Target="../media/image6.emf"/><Relationship Id="rId4" Type="http://schemas.openxmlformats.org/officeDocument/2006/relationships/oleObject" Target="../embeddings/oleObject7.bin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11.xml"/><Relationship Id="rId1" Type="http://schemas.openxmlformats.org/officeDocument/2006/relationships/vmlDrawing" Target="../drawings/vmlDrawing11.vml"/><Relationship Id="rId5" Type="http://schemas.openxmlformats.org/officeDocument/2006/relationships/image" Target="../media/image6.emf"/><Relationship Id="rId4" Type="http://schemas.openxmlformats.org/officeDocument/2006/relationships/oleObject" Target="../embeddings/oleObject7.bin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12.xml"/><Relationship Id="rId1" Type="http://schemas.openxmlformats.org/officeDocument/2006/relationships/vmlDrawing" Target="../drawings/vmlDrawing12.vml"/><Relationship Id="rId5" Type="http://schemas.openxmlformats.org/officeDocument/2006/relationships/image" Target="../media/image6.emf"/><Relationship Id="rId4" Type="http://schemas.openxmlformats.org/officeDocument/2006/relationships/oleObject" Target="../embeddings/oleObject1.bin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13.xml"/><Relationship Id="rId1" Type="http://schemas.openxmlformats.org/officeDocument/2006/relationships/vmlDrawing" Target="../drawings/vmlDrawing13.vml"/><Relationship Id="rId5" Type="http://schemas.openxmlformats.org/officeDocument/2006/relationships/image" Target="../media/image6.emf"/><Relationship Id="rId4" Type="http://schemas.openxmlformats.org/officeDocument/2006/relationships/oleObject" Target="../embeddings/oleObject1.bin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14.xml"/><Relationship Id="rId1" Type="http://schemas.openxmlformats.org/officeDocument/2006/relationships/vmlDrawing" Target="../drawings/vmlDrawing14.vml"/><Relationship Id="rId5" Type="http://schemas.openxmlformats.org/officeDocument/2006/relationships/image" Target="../media/image6.emf"/><Relationship Id="rId4" Type="http://schemas.openxmlformats.org/officeDocument/2006/relationships/oleObject" Target="../embeddings/oleObject1.bin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15.xml"/><Relationship Id="rId1" Type="http://schemas.openxmlformats.org/officeDocument/2006/relationships/vmlDrawing" Target="../drawings/vmlDrawing15.vml"/><Relationship Id="rId5" Type="http://schemas.openxmlformats.org/officeDocument/2006/relationships/image" Target="../media/image6.emf"/><Relationship Id="rId4" Type="http://schemas.openxmlformats.org/officeDocument/2006/relationships/oleObject" Target="../embeddings/oleObject1.bin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16.xml"/><Relationship Id="rId1" Type="http://schemas.openxmlformats.org/officeDocument/2006/relationships/vmlDrawing" Target="../drawings/vmlDrawing16.vml"/><Relationship Id="rId5" Type="http://schemas.openxmlformats.org/officeDocument/2006/relationships/image" Target="../media/image6.emf"/><Relationship Id="rId4" Type="http://schemas.openxmlformats.org/officeDocument/2006/relationships/oleObject" Target="../embeddings/oleObject8.bin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17.xml"/><Relationship Id="rId1" Type="http://schemas.openxmlformats.org/officeDocument/2006/relationships/vmlDrawing" Target="../drawings/vmlDrawing17.vml"/><Relationship Id="rId5" Type="http://schemas.openxmlformats.org/officeDocument/2006/relationships/image" Target="../media/image6.emf"/><Relationship Id="rId4" Type="http://schemas.openxmlformats.org/officeDocument/2006/relationships/oleObject" Target="../embeddings/oleObject1.bin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18.xml"/><Relationship Id="rId1" Type="http://schemas.openxmlformats.org/officeDocument/2006/relationships/vmlDrawing" Target="../drawings/vmlDrawing18.vml"/><Relationship Id="rId5" Type="http://schemas.openxmlformats.org/officeDocument/2006/relationships/image" Target="../media/image6.emf"/><Relationship Id="rId4" Type="http://schemas.openxmlformats.org/officeDocument/2006/relationships/oleObject" Target="../embeddings/oleObject7.bin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19.xml"/><Relationship Id="rId1" Type="http://schemas.openxmlformats.org/officeDocument/2006/relationships/vmlDrawing" Target="../drawings/vmlDrawing19.vml"/><Relationship Id="rId5" Type="http://schemas.openxmlformats.org/officeDocument/2006/relationships/image" Target="../media/image6.emf"/><Relationship Id="rId4" Type="http://schemas.openxmlformats.org/officeDocument/2006/relationships/oleObject" Target="../embeddings/oleObject1.bin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20.xml"/><Relationship Id="rId1" Type="http://schemas.openxmlformats.org/officeDocument/2006/relationships/vmlDrawing" Target="../drawings/vmlDrawing20.vml"/><Relationship Id="rId5" Type="http://schemas.openxmlformats.org/officeDocument/2006/relationships/image" Target="../media/image6.emf"/><Relationship Id="rId4" Type="http://schemas.openxmlformats.org/officeDocument/2006/relationships/oleObject" Target="../embeddings/oleObject7.bin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21.xml"/><Relationship Id="rId1" Type="http://schemas.openxmlformats.org/officeDocument/2006/relationships/vmlDrawing" Target="../drawings/vmlDrawing21.vml"/><Relationship Id="rId5" Type="http://schemas.openxmlformats.org/officeDocument/2006/relationships/image" Target="../media/image6.emf"/><Relationship Id="rId4" Type="http://schemas.openxmlformats.org/officeDocument/2006/relationships/oleObject" Target="../embeddings/oleObject1.bin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22.xml"/><Relationship Id="rId1" Type="http://schemas.openxmlformats.org/officeDocument/2006/relationships/vmlDrawing" Target="../drawings/vmlDrawing22.vml"/><Relationship Id="rId5" Type="http://schemas.openxmlformats.org/officeDocument/2006/relationships/image" Target="../media/image6.emf"/><Relationship Id="rId4" Type="http://schemas.openxmlformats.org/officeDocument/2006/relationships/oleObject" Target="../embeddings/oleObject1.bin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23.xml"/><Relationship Id="rId1" Type="http://schemas.openxmlformats.org/officeDocument/2006/relationships/vmlDrawing" Target="../drawings/vmlDrawing23.vml"/><Relationship Id="rId5" Type="http://schemas.openxmlformats.org/officeDocument/2006/relationships/image" Target="../media/image6.emf"/><Relationship Id="rId4" Type="http://schemas.openxmlformats.org/officeDocument/2006/relationships/oleObject" Target="../embeddings/oleObject9.bin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24.xml"/><Relationship Id="rId1" Type="http://schemas.openxmlformats.org/officeDocument/2006/relationships/vmlDrawing" Target="../drawings/vmlDrawing24.vml"/><Relationship Id="rId5" Type="http://schemas.openxmlformats.org/officeDocument/2006/relationships/image" Target="../media/image6.emf"/><Relationship Id="rId4" Type="http://schemas.openxmlformats.org/officeDocument/2006/relationships/oleObject" Target="../embeddings/oleObject9.bin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25.xml"/><Relationship Id="rId1" Type="http://schemas.openxmlformats.org/officeDocument/2006/relationships/vmlDrawing" Target="../drawings/vmlDrawing25.vml"/><Relationship Id="rId5" Type="http://schemas.openxmlformats.org/officeDocument/2006/relationships/image" Target="../media/image6.emf"/><Relationship Id="rId4" Type="http://schemas.openxmlformats.org/officeDocument/2006/relationships/oleObject" Target="../embeddings/oleObject10.bin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26.xml"/><Relationship Id="rId1" Type="http://schemas.openxmlformats.org/officeDocument/2006/relationships/vmlDrawing" Target="../drawings/vmlDrawing26.vml"/><Relationship Id="rId5" Type="http://schemas.openxmlformats.org/officeDocument/2006/relationships/image" Target="../media/image6.emf"/><Relationship Id="rId4" Type="http://schemas.openxmlformats.org/officeDocument/2006/relationships/oleObject" Target="../embeddings/oleObject11.bin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27.xml"/><Relationship Id="rId1" Type="http://schemas.openxmlformats.org/officeDocument/2006/relationships/vmlDrawing" Target="../drawings/vmlDrawing27.vml"/><Relationship Id="rId5" Type="http://schemas.openxmlformats.org/officeDocument/2006/relationships/image" Target="../media/image6.emf"/><Relationship Id="rId4" Type="http://schemas.openxmlformats.org/officeDocument/2006/relationships/oleObject" Target="../embeddings/oleObject11.bin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28.xml"/><Relationship Id="rId1" Type="http://schemas.openxmlformats.org/officeDocument/2006/relationships/vmlDrawing" Target="../drawings/vmlDrawing28.vml"/><Relationship Id="rId5" Type="http://schemas.openxmlformats.org/officeDocument/2006/relationships/image" Target="../media/image6.emf"/><Relationship Id="rId4" Type="http://schemas.openxmlformats.org/officeDocument/2006/relationships/oleObject" Target="../embeddings/oleObject5.bin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29.xml"/><Relationship Id="rId1" Type="http://schemas.openxmlformats.org/officeDocument/2006/relationships/vmlDrawing" Target="../drawings/vmlDrawing29.vml"/><Relationship Id="rId5" Type="http://schemas.openxmlformats.org/officeDocument/2006/relationships/image" Target="../media/image6.emf"/><Relationship Id="rId4" Type="http://schemas.openxmlformats.org/officeDocument/2006/relationships/oleObject" Target="../embeddings/oleObject12.bin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30.xml"/><Relationship Id="rId1" Type="http://schemas.openxmlformats.org/officeDocument/2006/relationships/vmlDrawing" Target="../drawings/vmlDrawing30.vml"/><Relationship Id="rId5" Type="http://schemas.openxmlformats.org/officeDocument/2006/relationships/image" Target="../media/image6.emf"/><Relationship Id="rId4" Type="http://schemas.openxmlformats.org/officeDocument/2006/relationships/oleObject" Target="../embeddings/oleObject12.bin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31.xml"/><Relationship Id="rId1" Type="http://schemas.openxmlformats.org/officeDocument/2006/relationships/vmlDrawing" Target="../drawings/vmlDrawing31.vml"/><Relationship Id="rId6" Type="http://schemas.openxmlformats.org/officeDocument/2006/relationships/image" Target="../media/image8.png"/><Relationship Id="rId5" Type="http://schemas.openxmlformats.org/officeDocument/2006/relationships/image" Target="../media/image6.emf"/><Relationship Id="rId4" Type="http://schemas.openxmlformats.org/officeDocument/2006/relationships/oleObject" Target="../embeddings/oleObject8.bin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32.xml"/><Relationship Id="rId1" Type="http://schemas.openxmlformats.org/officeDocument/2006/relationships/vmlDrawing" Target="../drawings/vmlDrawing32.vml"/><Relationship Id="rId5" Type="http://schemas.openxmlformats.org/officeDocument/2006/relationships/image" Target="../media/image6.emf"/><Relationship Id="rId4" Type="http://schemas.openxmlformats.org/officeDocument/2006/relationships/oleObject" Target="../embeddings/oleObject11.bin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33.xml"/><Relationship Id="rId1" Type="http://schemas.openxmlformats.org/officeDocument/2006/relationships/vmlDrawing" Target="../drawings/vmlDrawing33.vml"/><Relationship Id="rId5" Type="http://schemas.openxmlformats.org/officeDocument/2006/relationships/image" Target="../media/image6.emf"/><Relationship Id="rId4" Type="http://schemas.openxmlformats.org/officeDocument/2006/relationships/oleObject" Target="../embeddings/oleObject13.bin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34.xml"/><Relationship Id="rId1" Type="http://schemas.openxmlformats.org/officeDocument/2006/relationships/vmlDrawing" Target="../drawings/vmlDrawing34.vml"/><Relationship Id="rId5" Type="http://schemas.openxmlformats.org/officeDocument/2006/relationships/image" Target="../media/image6.emf"/><Relationship Id="rId4" Type="http://schemas.openxmlformats.org/officeDocument/2006/relationships/oleObject" Target="../embeddings/oleObject11.bin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35.xml"/><Relationship Id="rId1" Type="http://schemas.openxmlformats.org/officeDocument/2006/relationships/vmlDrawing" Target="../drawings/vmlDrawing35.vml"/><Relationship Id="rId5" Type="http://schemas.openxmlformats.org/officeDocument/2006/relationships/image" Target="../media/image6.emf"/><Relationship Id="rId4" Type="http://schemas.openxmlformats.org/officeDocument/2006/relationships/oleObject" Target="../embeddings/oleObject13.bin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36.xml"/><Relationship Id="rId1" Type="http://schemas.openxmlformats.org/officeDocument/2006/relationships/vmlDrawing" Target="../drawings/vmlDrawing36.vml"/><Relationship Id="rId6" Type="http://schemas.openxmlformats.org/officeDocument/2006/relationships/image" Target="../media/image10.emf"/><Relationship Id="rId5" Type="http://schemas.openxmlformats.org/officeDocument/2006/relationships/image" Target="../media/image9.emf"/><Relationship Id="rId4" Type="http://schemas.openxmlformats.org/officeDocument/2006/relationships/oleObject" Target="../embeddings/oleObject14.bin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37.xml"/><Relationship Id="rId1" Type="http://schemas.openxmlformats.org/officeDocument/2006/relationships/vmlDrawing" Target="../drawings/vmlDrawing37.vml"/><Relationship Id="rId6" Type="http://schemas.openxmlformats.org/officeDocument/2006/relationships/image" Target="../media/image8.png"/><Relationship Id="rId5" Type="http://schemas.openxmlformats.org/officeDocument/2006/relationships/image" Target="../media/image6.emf"/><Relationship Id="rId4" Type="http://schemas.openxmlformats.org/officeDocument/2006/relationships/oleObject" Target="../embeddings/oleObject11.bin"/></Relationships>
</file>

<file path=ppt/slideLayouts/_rels/slideLayout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3" Type="http://schemas.openxmlformats.org/officeDocument/2006/relationships/slideMaster" Target="../slideMasters/slideMaster2.xml"/><Relationship Id="rId7" Type="http://schemas.openxmlformats.org/officeDocument/2006/relationships/image" Target="../media/image11.png"/><Relationship Id="rId2" Type="http://schemas.openxmlformats.org/officeDocument/2006/relationships/tags" Target="../tags/tag38.xml"/><Relationship Id="rId1" Type="http://schemas.openxmlformats.org/officeDocument/2006/relationships/vmlDrawing" Target="../drawings/vmlDrawing38.vml"/><Relationship Id="rId6" Type="http://schemas.openxmlformats.org/officeDocument/2006/relationships/image" Target="../media/image8.png"/><Relationship Id="rId5" Type="http://schemas.openxmlformats.org/officeDocument/2006/relationships/image" Target="../media/image6.emf"/><Relationship Id="rId4" Type="http://schemas.openxmlformats.org/officeDocument/2006/relationships/oleObject" Target="../embeddings/oleObject11.bin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39.xml"/><Relationship Id="rId1" Type="http://schemas.openxmlformats.org/officeDocument/2006/relationships/vmlDrawing" Target="../drawings/vmlDrawing39.vml"/><Relationship Id="rId5" Type="http://schemas.openxmlformats.org/officeDocument/2006/relationships/image" Target="../media/image6.emf"/><Relationship Id="rId4" Type="http://schemas.openxmlformats.org/officeDocument/2006/relationships/oleObject" Target="../embeddings/oleObject15.bin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40.xml"/><Relationship Id="rId1" Type="http://schemas.openxmlformats.org/officeDocument/2006/relationships/vmlDrawing" Target="../drawings/vmlDrawing40.vml"/><Relationship Id="rId5" Type="http://schemas.openxmlformats.org/officeDocument/2006/relationships/image" Target="../media/image6.emf"/><Relationship Id="rId4" Type="http://schemas.openxmlformats.org/officeDocument/2006/relationships/oleObject" Target="../embeddings/oleObject1.bin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41.xml"/><Relationship Id="rId1" Type="http://schemas.openxmlformats.org/officeDocument/2006/relationships/vmlDrawing" Target="../drawings/vmlDrawing41.vml"/><Relationship Id="rId6" Type="http://schemas.openxmlformats.org/officeDocument/2006/relationships/image" Target="../media/image8.png"/><Relationship Id="rId5" Type="http://schemas.openxmlformats.org/officeDocument/2006/relationships/image" Target="../media/image6.emf"/><Relationship Id="rId4" Type="http://schemas.openxmlformats.org/officeDocument/2006/relationships/oleObject" Target="../embeddings/oleObject16.bin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42.xml"/><Relationship Id="rId1" Type="http://schemas.openxmlformats.org/officeDocument/2006/relationships/vmlDrawing" Target="../drawings/vmlDrawing42.vml"/><Relationship Id="rId5" Type="http://schemas.openxmlformats.org/officeDocument/2006/relationships/image" Target="../media/image6.emf"/><Relationship Id="rId4" Type="http://schemas.openxmlformats.org/officeDocument/2006/relationships/oleObject" Target="../embeddings/oleObject1.bin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43.xml"/><Relationship Id="rId1" Type="http://schemas.openxmlformats.org/officeDocument/2006/relationships/vmlDrawing" Target="../drawings/vmlDrawing43.vml"/><Relationship Id="rId5" Type="http://schemas.openxmlformats.org/officeDocument/2006/relationships/image" Target="../media/image6.emf"/><Relationship Id="rId4" Type="http://schemas.openxmlformats.org/officeDocument/2006/relationships/oleObject" Target="../embeddings/oleObject1.bin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8" Type="http://schemas.openxmlformats.org/officeDocument/2006/relationships/tags" Target="../tags/tag50.xml"/><Relationship Id="rId13" Type="http://schemas.openxmlformats.org/officeDocument/2006/relationships/tags" Target="../tags/tag55.xml"/><Relationship Id="rId18" Type="http://schemas.openxmlformats.org/officeDocument/2006/relationships/tags" Target="../tags/tag60.xml"/><Relationship Id="rId26" Type="http://schemas.openxmlformats.org/officeDocument/2006/relationships/slideMaster" Target="../slideMasters/slideMaster2.xml"/><Relationship Id="rId3" Type="http://schemas.openxmlformats.org/officeDocument/2006/relationships/tags" Target="../tags/tag45.xml"/><Relationship Id="rId21" Type="http://schemas.openxmlformats.org/officeDocument/2006/relationships/tags" Target="../tags/tag63.xml"/><Relationship Id="rId7" Type="http://schemas.openxmlformats.org/officeDocument/2006/relationships/tags" Target="../tags/tag49.xml"/><Relationship Id="rId12" Type="http://schemas.openxmlformats.org/officeDocument/2006/relationships/tags" Target="../tags/tag54.xml"/><Relationship Id="rId17" Type="http://schemas.openxmlformats.org/officeDocument/2006/relationships/tags" Target="../tags/tag59.xml"/><Relationship Id="rId25" Type="http://schemas.openxmlformats.org/officeDocument/2006/relationships/tags" Target="../tags/tag67.xml"/><Relationship Id="rId2" Type="http://schemas.openxmlformats.org/officeDocument/2006/relationships/tags" Target="../tags/tag44.xml"/><Relationship Id="rId16" Type="http://schemas.openxmlformats.org/officeDocument/2006/relationships/tags" Target="../tags/tag58.xml"/><Relationship Id="rId20" Type="http://schemas.openxmlformats.org/officeDocument/2006/relationships/tags" Target="../tags/tag62.xml"/><Relationship Id="rId29" Type="http://schemas.openxmlformats.org/officeDocument/2006/relationships/chart" Target="../charts/chart1.xml"/><Relationship Id="rId1" Type="http://schemas.openxmlformats.org/officeDocument/2006/relationships/vmlDrawing" Target="../drawings/vmlDrawing44.vml"/><Relationship Id="rId6" Type="http://schemas.openxmlformats.org/officeDocument/2006/relationships/tags" Target="../tags/tag48.xml"/><Relationship Id="rId11" Type="http://schemas.openxmlformats.org/officeDocument/2006/relationships/tags" Target="../tags/tag53.xml"/><Relationship Id="rId24" Type="http://schemas.openxmlformats.org/officeDocument/2006/relationships/tags" Target="../tags/tag66.xml"/><Relationship Id="rId5" Type="http://schemas.openxmlformats.org/officeDocument/2006/relationships/tags" Target="../tags/tag47.xml"/><Relationship Id="rId15" Type="http://schemas.openxmlformats.org/officeDocument/2006/relationships/tags" Target="../tags/tag57.xml"/><Relationship Id="rId23" Type="http://schemas.openxmlformats.org/officeDocument/2006/relationships/tags" Target="../tags/tag65.xml"/><Relationship Id="rId28" Type="http://schemas.openxmlformats.org/officeDocument/2006/relationships/image" Target="../media/image6.emf"/><Relationship Id="rId10" Type="http://schemas.openxmlformats.org/officeDocument/2006/relationships/tags" Target="../tags/tag52.xml"/><Relationship Id="rId19" Type="http://schemas.openxmlformats.org/officeDocument/2006/relationships/tags" Target="../tags/tag61.xml"/><Relationship Id="rId31" Type="http://schemas.openxmlformats.org/officeDocument/2006/relationships/chart" Target="../charts/chart3.xml"/><Relationship Id="rId4" Type="http://schemas.openxmlformats.org/officeDocument/2006/relationships/tags" Target="../tags/tag46.xml"/><Relationship Id="rId9" Type="http://schemas.openxmlformats.org/officeDocument/2006/relationships/tags" Target="../tags/tag51.xml"/><Relationship Id="rId14" Type="http://schemas.openxmlformats.org/officeDocument/2006/relationships/tags" Target="../tags/tag56.xml"/><Relationship Id="rId22" Type="http://schemas.openxmlformats.org/officeDocument/2006/relationships/tags" Target="../tags/tag64.xml"/><Relationship Id="rId27" Type="http://schemas.openxmlformats.org/officeDocument/2006/relationships/oleObject" Target="../embeddings/oleObject17.bin"/><Relationship Id="rId30" Type="http://schemas.openxmlformats.org/officeDocument/2006/relationships/chart" Target="../charts/chart2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/Relationships>
</file>

<file path=ppt/slideLayouts/_rels/slideLayout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3.xml"/></Relationships>
</file>

<file path=ppt/slideLayouts/_rels/slideLayout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3.xml"/></Relationships>
</file>

<file path=ppt/slideLayouts/_rels/slideLayout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3.xml"/></Relationships>
</file>

<file path=ppt/slideLayouts/_rels/slideLayout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/Relationships>
</file>

<file path=ppt/slideLayouts/_rels/slideLayout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/Relationships>
</file>

<file path=ppt/slideLayouts/_rels/slideLayout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3.xml"/></Relationships>
</file>

<file path=ppt/slideLayouts/_rels/slideLayout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3.xml"/></Relationships>
</file>

<file path=ppt/slideLayouts/_rels/slideLayout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3.xml"/></Relationships>
</file>

<file path=ppt/slideLayouts/_rels/slideLayout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3.xml"/></Relationships>
</file>

<file path=ppt/slideLayouts/_rels/slideLayout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/Relationships>
</file>

<file path=ppt/slideLayouts/_rels/slideLayout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3CA0C4-B51B-4FFD-8892-883E7177863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6035A57-4FB9-4EAB-BBF3-BEE5A16F00D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A1EC1A-55B1-475C-A58E-BA9EA3E5A1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7D96E6-006C-4C23-AD21-A11877F85251}" type="datetimeFigureOut">
              <a:rPr lang="en-GB" smtClean="0"/>
              <a:t>21/05/2026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29A9C6-FD40-4701-8962-85607C1210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F2A0BF-934D-4F7A-A839-8ED8F42751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04FA0E-8A85-4868-9F7A-D1EC82F3804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823430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F04F8A-8298-429F-B518-52708E5D71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F811A33-08E9-4DFC-9C20-3B692B3FF05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042290-E019-493F-8B6A-8828D60DEB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7D96E6-006C-4C23-AD21-A11877F85251}" type="datetimeFigureOut">
              <a:rPr lang="en-GB" smtClean="0"/>
              <a:t>21/05/2026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FC1904-385E-47BF-B8EA-92EBE31874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11A816-D451-4AE0-9813-C012117735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04FA0E-8A85-4868-9F7A-D1EC82F3804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090792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4AA3857-1025-456C-9EB3-9D008A21A91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2A94B76-C376-4743-95E5-94B95EC8CAD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0A836B-5CBC-4B0E-AE8F-810F4C53DA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7D96E6-006C-4C23-AD21-A11877F85251}" type="datetimeFigureOut">
              <a:rPr lang="en-GB" smtClean="0"/>
              <a:t>21/05/2026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F7F7B3-3708-48CF-BD40-132CF75EFD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BBAF4E-4A35-48AE-A811-D7A4A21B1B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04FA0E-8A85-4868-9F7A-D1EC82F3804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2201061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"/>
            <a:ext cx="12192000" cy="6854573"/>
          </a:xfrm>
          <a:prstGeom prst="rect">
            <a:avLst/>
          </a:prstGeom>
        </p:spPr>
      </p:pic>
      <p:sp>
        <p:nvSpPr>
          <p:cNvPr id="13" name="Text Placeholder 11"/>
          <p:cNvSpPr>
            <a:spLocks noGrp="1"/>
          </p:cNvSpPr>
          <p:nvPr>
            <p:ph type="body" sz="quarter" idx="10" hasCustomPrompt="1"/>
          </p:nvPr>
        </p:nvSpPr>
        <p:spPr>
          <a:xfrm>
            <a:off x="409574" y="2122036"/>
            <a:ext cx="6585195" cy="1719263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3600" baseline="0">
                <a:solidFill>
                  <a:schemeClr val="bg1"/>
                </a:solidFill>
              </a:defRPr>
            </a:lvl1pPr>
            <a:lvl2pPr marL="457189" indent="0">
              <a:buNone/>
              <a:defRPr sz="3600">
                <a:solidFill>
                  <a:schemeClr val="bg1"/>
                </a:solidFill>
              </a:defRPr>
            </a:lvl2pPr>
            <a:lvl3pPr marL="914377" indent="0">
              <a:buNone/>
              <a:defRPr sz="3600">
                <a:solidFill>
                  <a:schemeClr val="bg1"/>
                </a:solidFill>
              </a:defRPr>
            </a:lvl3pPr>
            <a:lvl4pPr marL="1371566" indent="0">
              <a:buNone/>
              <a:defRPr sz="3600">
                <a:solidFill>
                  <a:schemeClr val="bg1"/>
                </a:solidFill>
              </a:defRPr>
            </a:lvl4pPr>
            <a:lvl5pPr marL="1828754" indent="0">
              <a:buNone/>
              <a:defRPr sz="3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PRESENTATION TITLE </a:t>
            </a:r>
            <a:br>
              <a:rPr lang="en-US" dirty="0"/>
            </a:br>
            <a:r>
              <a:rPr lang="en-US" dirty="0"/>
              <a:t>OVER THREE LINES </a:t>
            </a:r>
            <a:br>
              <a:rPr lang="en-US" dirty="0"/>
            </a:br>
            <a:r>
              <a:rPr lang="en-US" dirty="0"/>
              <a:t>OR EVEN</a:t>
            </a:r>
          </a:p>
          <a:p>
            <a:pPr lvl="0"/>
            <a:r>
              <a:rPr lang="en-US" dirty="0"/>
              <a:t>OVER FOUR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409575" y="4425574"/>
            <a:ext cx="2555264" cy="438394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2800" baseline="0">
                <a:solidFill>
                  <a:schemeClr val="bg1"/>
                </a:solidFill>
              </a:defRPr>
            </a:lvl1pPr>
            <a:lvl2pPr marL="457189" indent="0">
              <a:buNone/>
              <a:defRPr sz="2800"/>
            </a:lvl2pPr>
            <a:lvl3pPr marL="914377" indent="0">
              <a:buNone/>
              <a:defRPr sz="2800"/>
            </a:lvl3pPr>
            <a:lvl4pPr marL="1371566" indent="0">
              <a:buNone/>
              <a:defRPr sz="2800"/>
            </a:lvl4pPr>
            <a:lvl5pPr marL="1828754" indent="0">
              <a:buNone/>
              <a:defRPr sz="2800"/>
            </a:lvl5pPr>
          </a:lstStyle>
          <a:p>
            <a:pPr lvl="0"/>
            <a:r>
              <a:rPr lang="en-US" dirty="0"/>
              <a:t>00 Month 0000</a:t>
            </a:r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2" hasCustomPrompt="1"/>
          </p:nvPr>
        </p:nvSpPr>
        <p:spPr>
          <a:xfrm>
            <a:off x="409575" y="4893769"/>
            <a:ext cx="3298092" cy="639396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1800" baseline="0">
                <a:solidFill>
                  <a:srgbClr val="FFBF40"/>
                </a:solidFill>
              </a:defRPr>
            </a:lvl1pPr>
          </a:lstStyle>
          <a:p>
            <a:pPr lvl="0"/>
            <a:r>
              <a:rPr lang="en-US" dirty="0"/>
              <a:t>Name</a:t>
            </a:r>
            <a:br>
              <a:rPr lang="en-US" dirty="0"/>
            </a:br>
            <a:r>
              <a:rPr lang="en-US" dirty="0"/>
              <a:t>Position, </a:t>
            </a:r>
            <a:r>
              <a:rPr lang="en-US" dirty="0" err="1"/>
              <a:t>Organisation</a:t>
            </a:r>
            <a:r>
              <a:rPr lang="en-US" dirty="0"/>
              <a:t> Name </a:t>
            </a:r>
          </a:p>
        </p:txBody>
      </p:sp>
    </p:spTree>
    <p:extLst>
      <p:ext uri="{BB962C8B-B14F-4D97-AF65-F5344CB8AC3E}">
        <p14:creationId xmlns:p14="http://schemas.microsoft.com/office/powerpoint/2010/main" val="117445706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Intro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" y="0"/>
            <a:ext cx="12187263" cy="6858000"/>
          </a:xfrm>
          <a:prstGeom prst="rect">
            <a:avLst/>
          </a:prstGeom>
        </p:spPr>
      </p:pic>
      <p:sp>
        <p:nvSpPr>
          <p:cNvPr id="11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414583" y="2353797"/>
            <a:ext cx="5376863" cy="1022453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32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WHY NOT ADD A DIVIDER SLIDE? </a:t>
            </a:r>
          </a:p>
        </p:txBody>
      </p:sp>
    </p:spTree>
    <p:extLst>
      <p:ext uri="{BB962C8B-B14F-4D97-AF65-F5344CB8AC3E}">
        <p14:creationId xmlns:p14="http://schemas.microsoft.com/office/powerpoint/2010/main" val="404858339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P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429"/>
            <a:ext cx="12192000" cy="6854573"/>
          </a:xfrm>
          <a:prstGeom prst="rect">
            <a:avLst/>
          </a:prstGeom>
        </p:spPr>
      </p:pic>
      <p:sp>
        <p:nvSpPr>
          <p:cNvPr id="12" name="Text Placeholder 10"/>
          <p:cNvSpPr>
            <a:spLocks noGrp="1"/>
          </p:cNvSpPr>
          <p:nvPr>
            <p:ph type="body" sz="quarter" idx="11" hasCustomPrompt="1"/>
          </p:nvPr>
        </p:nvSpPr>
        <p:spPr>
          <a:xfrm>
            <a:off x="837537" y="2305024"/>
            <a:ext cx="5750832" cy="1327639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3200" baseline="0">
                <a:solidFill>
                  <a:srgbClr val="D91F53"/>
                </a:solidFill>
              </a:defRPr>
            </a:lvl1pPr>
            <a:lvl2pPr marL="457189" indent="0">
              <a:buNone/>
              <a:defRPr sz="3200">
                <a:solidFill>
                  <a:srgbClr val="D91F53"/>
                </a:solidFill>
              </a:defRPr>
            </a:lvl2pPr>
            <a:lvl3pPr marL="914377" indent="0">
              <a:buNone/>
              <a:defRPr sz="3200">
                <a:solidFill>
                  <a:srgbClr val="D91F53"/>
                </a:solidFill>
              </a:defRPr>
            </a:lvl3pPr>
            <a:lvl4pPr marL="1371566" indent="0">
              <a:buNone/>
              <a:defRPr sz="3200">
                <a:solidFill>
                  <a:srgbClr val="D91F53"/>
                </a:solidFill>
              </a:defRPr>
            </a:lvl4pPr>
            <a:lvl5pPr marL="1828754" indent="0">
              <a:buNone/>
              <a:defRPr sz="3200">
                <a:solidFill>
                  <a:srgbClr val="D91F53"/>
                </a:solidFill>
              </a:defRPr>
            </a:lvl5pPr>
          </a:lstStyle>
          <a:p>
            <a:pPr lvl="0"/>
            <a:r>
              <a:rPr lang="en-US" dirty="0"/>
              <a:t>TITLE </a:t>
            </a:r>
            <a:br>
              <a:rPr lang="en-US" dirty="0"/>
            </a:br>
            <a:r>
              <a:rPr lang="en-US" dirty="0"/>
              <a:t>OVER THREE LINES </a:t>
            </a:r>
            <a:br>
              <a:rPr lang="en-US" dirty="0"/>
            </a:br>
            <a:r>
              <a:rPr lang="en-US" dirty="0"/>
              <a:t>NOT FOUR</a:t>
            </a:r>
          </a:p>
        </p:txBody>
      </p:sp>
      <p:sp>
        <p:nvSpPr>
          <p:cNvPr id="15" name="Text Placeholder 13"/>
          <p:cNvSpPr>
            <a:spLocks noGrp="1"/>
          </p:cNvSpPr>
          <p:nvPr>
            <p:ph type="body" sz="quarter" idx="12" hasCustomPrompt="1"/>
          </p:nvPr>
        </p:nvSpPr>
        <p:spPr>
          <a:xfrm>
            <a:off x="837537" y="3843675"/>
            <a:ext cx="5750832" cy="2463342"/>
          </a:xfrm>
        </p:spPr>
        <p:txBody>
          <a:bodyPr lIns="0" tIns="0" rIns="0" bIns="0">
            <a:normAutofit/>
          </a:bodyPr>
          <a:lstStyle>
            <a:lvl1pPr marL="228594" indent="-228594">
              <a:buFontTx/>
              <a:buBlip>
                <a:blip r:embed="rId3"/>
              </a:buBlip>
              <a:defRPr sz="1500" baseline="0"/>
            </a:lvl1pPr>
          </a:lstStyle>
          <a:p>
            <a:pPr lvl="0"/>
            <a:r>
              <a:rPr lang="en-US" dirty="0"/>
              <a:t>Bullet point</a:t>
            </a:r>
          </a:p>
          <a:p>
            <a:pPr lvl="0"/>
            <a:r>
              <a:rPr lang="en-US" dirty="0"/>
              <a:t>Bullet point</a:t>
            </a:r>
          </a:p>
          <a:p>
            <a:pPr lvl="0"/>
            <a:r>
              <a:rPr lang="en-US" dirty="0"/>
              <a:t>Bullet point</a:t>
            </a:r>
          </a:p>
          <a:p>
            <a:pPr lvl="0"/>
            <a:r>
              <a:rPr lang="en-US" dirty="0"/>
              <a:t>Bullet point</a:t>
            </a:r>
          </a:p>
        </p:txBody>
      </p:sp>
    </p:spTree>
    <p:extLst>
      <p:ext uri="{BB962C8B-B14F-4D97-AF65-F5344CB8AC3E}">
        <p14:creationId xmlns:p14="http://schemas.microsoft.com/office/powerpoint/2010/main" val="123329732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P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429"/>
            <a:ext cx="12192000" cy="6854573"/>
          </a:xfrm>
          <a:prstGeom prst="rect">
            <a:avLst/>
          </a:prstGeom>
        </p:spPr>
      </p:pic>
      <p:sp>
        <p:nvSpPr>
          <p:cNvPr id="33" name="Text Placeholder 22"/>
          <p:cNvSpPr>
            <a:spLocks noGrp="1"/>
          </p:cNvSpPr>
          <p:nvPr>
            <p:ph type="body" sz="quarter" idx="10" hasCustomPrompt="1"/>
          </p:nvPr>
        </p:nvSpPr>
        <p:spPr>
          <a:xfrm>
            <a:off x="837539" y="1915017"/>
            <a:ext cx="4916365" cy="484310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3200">
                <a:solidFill>
                  <a:srgbClr val="D91F53"/>
                </a:solidFill>
              </a:defRPr>
            </a:lvl1pPr>
            <a:lvl2pPr>
              <a:defRPr sz="3200">
                <a:solidFill>
                  <a:srgbClr val="D91F53"/>
                </a:solidFill>
              </a:defRPr>
            </a:lvl2pPr>
            <a:lvl3pPr>
              <a:defRPr sz="3200">
                <a:solidFill>
                  <a:srgbClr val="D91F53"/>
                </a:solidFill>
              </a:defRPr>
            </a:lvl3pPr>
            <a:lvl4pPr>
              <a:defRPr sz="3200">
                <a:solidFill>
                  <a:srgbClr val="D91F53"/>
                </a:solidFill>
              </a:defRPr>
            </a:lvl4pPr>
            <a:lvl5pPr>
              <a:defRPr sz="3200">
                <a:solidFill>
                  <a:srgbClr val="D91F53"/>
                </a:solidFill>
              </a:defRPr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34" name="Text Placeholder 24"/>
          <p:cNvSpPr>
            <a:spLocks noGrp="1"/>
          </p:cNvSpPr>
          <p:nvPr>
            <p:ph type="body" sz="quarter" idx="11" hasCustomPrompt="1"/>
          </p:nvPr>
        </p:nvSpPr>
        <p:spPr>
          <a:xfrm>
            <a:off x="837539" y="2421713"/>
            <a:ext cx="4916365" cy="329302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1800">
                <a:solidFill>
                  <a:srgbClr val="D91F53"/>
                </a:solidFill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35" name="Text Placeholder 27"/>
          <p:cNvSpPr>
            <a:spLocks noGrp="1"/>
          </p:cNvSpPr>
          <p:nvPr>
            <p:ph type="body" sz="quarter" idx="12" hasCustomPrompt="1"/>
          </p:nvPr>
        </p:nvSpPr>
        <p:spPr>
          <a:xfrm>
            <a:off x="837536" y="3047640"/>
            <a:ext cx="4916365" cy="562829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1800"/>
            </a:lvl1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36" name="Text Placeholder 29"/>
          <p:cNvSpPr>
            <a:spLocks noGrp="1"/>
          </p:cNvSpPr>
          <p:nvPr>
            <p:ph type="body" sz="quarter" idx="13" hasCustomPrompt="1"/>
          </p:nvPr>
        </p:nvSpPr>
        <p:spPr>
          <a:xfrm>
            <a:off x="837412" y="3949585"/>
            <a:ext cx="4916488" cy="325311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1800">
                <a:solidFill>
                  <a:srgbClr val="D91F53"/>
                </a:solidFill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37" name="Text Placeholder 31"/>
          <p:cNvSpPr>
            <a:spLocks noGrp="1"/>
          </p:cNvSpPr>
          <p:nvPr>
            <p:ph type="body" sz="quarter" idx="14" hasCustomPrompt="1"/>
          </p:nvPr>
        </p:nvSpPr>
        <p:spPr>
          <a:xfrm>
            <a:off x="837536" y="4366670"/>
            <a:ext cx="4916365" cy="976923"/>
          </a:xfrm>
        </p:spPr>
        <p:txBody>
          <a:bodyPr lIns="0" tIns="0" rIns="0" bIns="0">
            <a:normAutofit/>
          </a:bodyPr>
          <a:lstStyle>
            <a:lvl1pPr marL="228594" marR="0" indent="-228594" algn="l" defTabSz="914377" rtl="0" eaLnBrk="1" fontAlgn="auto" latinLnBrk="0" hangingPunct="1">
              <a:lnSpc>
                <a:spcPct val="6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Blip>
                <a:blip r:embed="rId3"/>
              </a:buBlip>
              <a:tabLst/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/>
              <a:t>Bullet</a:t>
            </a:r>
          </a:p>
          <a:p>
            <a:pPr lvl="0"/>
            <a:r>
              <a:rPr lang="en-US" dirty="0"/>
              <a:t>Bullet</a:t>
            </a:r>
          </a:p>
          <a:p>
            <a:pPr lvl="0"/>
            <a:r>
              <a:rPr lang="en-US" dirty="0"/>
              <a:t>Bullet</a:t>
            </a:r>
          </a:p>
        </p:txBody>
      </p:sp>
    </p:spTree>
    <p:extLst>
      <p:ext uri="{BB962C8B-B14F-4D97-AF65-F5344CB8AC3E}">
        <p14:creationId xmlns:p14="http://schemas.microsoft.com/office/powerpoint/2010/main" val="7178115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"/>
            <a:ext cx="12192000" cy="6854573"/>
          </a:xfrm>
          <a:prstGeom prst="rect">
            <a:avLst/>
          </a:prstGeom>
        </p:spPr>
      </p:pic>
      <p:sp>
        <p:nvSpPr>
          <p:cNvPr id="7" name="Rectangle 6"/>
          <p:cNvSpPr/>
          <p:nvPr userDrawn="1"/>
        </p:nvSpPr>
        <p:spPr>
          <a:xfrm>
            <a:off x="385323" y="2334679"/>
            <a:ext cx="635114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8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PLEASE GET IN TOUCH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385323" y="3009954"/>
            <a:ext cx="635114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8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If you are interested in working with Hull York Medical School in </a:t>
            </a:r>
            <a:r>
              <a:rPr lang="en-GB" sz="18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the future, </a:t>
            </a:r>
            <a:r>
              <a:rPr lang="en-GB" sz="18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please get in touch</a:t>
            </a:r>
          </a:p>
        </p:txBody>
      </p:sp>
      <p:sp>
        <p:nvSpPr>
          <p:cNvPr id="27" name="Text Placeholder 21"/>
          <p:cNvSpPr>
            <a:spLocks noGrp="1"/>
          </p:cNvSpPr>
          <p:nvPr>
            <p:ph type="body" sz="quarter" idx="12" hasCustomPrompt="1"/>
          </p:nvPr>
        </p:nvSpPr>
        <p:spPr>
          <a:xfrm>
            <a:off x="385324" y="4482887"/>
            <a:ext cx="2733017" cy="268868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None/>
              <a:defRPr sz="1500" baseline="0">
                <a:solidFill>
                  <a:schemeClr val="bg1"/>
                </a:solidFill>
              </a:defRPr>
            </a:lvl1pPr>
            <a:lvl2pPr marL="457189" indent="0">
              <a:buNone/>
              <a:defRPr sz="1500"/>
            </a:lvl2pPr>
            <a:lvl3pPr marL="914377" indent="0">
              <a:buNone/>
              <a:defRPr sz="1500"/>
            </a:lvl3pPr>
            <a:lvl4pPr marL="1371566" indent="0">
              <a:buNone/>
              <a:defRPr sz="1500"/>
            </a:lvl4pPr>
            <a:lvl5pPr marL="1828754" indent="0">
              <a:buNone/>
              <a:defRPr sz="1500"/>
            </a:lvl5pPr>
          </a:lstStyle>
          <a:p>
            <a:pPr lvl="0"/>
            <a:r>
              <a:rPr lang="en-US" dirty="0"/>
              <a:t>Title Name and Surname</a:t>
            </a:r>
          </a:p>
        </p:txBody>
      </p:sp>
      <p:sp>
        <p:nvSpPr>
          <p:cNvPr id="28" name="Text Placeholder 23"/>
          <p:cNvSpPr>
            <a:spLocks noGrp="1"/>
          </p:cNvSpPr>
          <p:nvPr>
            <p:ph type="body" sz="quarter" idx="13" hasCustomPrompt="1"/>
          </p:nvPr>
        </p:nvSpPr>
        <p:spPr>
          <a:xfrm>
            <a:off x="385445" y="5003296"/>
            <a:ext cx="274027" cy="265112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500">
                <a:solidFill>
                  <a:srgbClr val="FFBF40"/>
                </a:solidFill>
              </a:defRPr>
            </a:lvl1pPr>
            <a:lvl2pPr marL="457189" indent="0">
              <a:buNone/>
              <a:defRPr sz="1500">
                <a:solidFill>
                  <a:srgbClr val="FFBF40"/>
                </a:solidFill>
              </a:defRPr>
            </a:lvl2pPr>
            <a:lvl3pPr marL="914377" indent="0">
              <a:buNone/>
              <a:defRPr sz="1500">
                <a:solidFill>
                  <a:srgbClr val="FFBF40"/>
                </a:solidFill>
              </a:defRPr>
            </a:lvl3pPr>
            <a:lvl4pPr marL="1371566" indent="0">
              <a:buNone/>
              <a:defRPr sz="1500">
                <a:solidFill>
                  <a:srgbClr val="FFBF40"/>
                </a:solidFill>
              </a:defRPr>
            </a:lvl4pPr>
            <a:lvl5pPr marL="1828754" indent="0">
              <a:buNone/>
              <a:defRPr sz="1500">
                <a:solidFill>
                  <a:srgbClr val="FFBF40"/>
                </a:solidFill>
              </a:defRPr>
            </a:lvl5pPr>
          </a:lstStyle>
          <a:p>
            <a:pPr lvl="0"/>
            <a:r>
              <a:rPr lang="en-US" dirty="0"/>
              <a:t>E:</a:t>
            </a:r>
          </a:p>
        </p:txBody>
      </p:sp>
      <p:sp>
        <p:nvSpPr>
          <p:cNvPr id="29" name="Text Placeholder 25"/>
          <p:cNvSpPr>
            <a:spLocks noGrp="1"/>
          </p:cNvSpPr>
          <p:nvPr>
            <p:ph type="body" sz="quarter" idx="14" hasCustomPrompt="1"/>
          </p:nvPr>
        </p:nvSpPr>
        <p:spPr>
          <a:xfrm>
            <a:off x="620398" y="5003827"/>
            <a:ext cx="2497943" cy="264582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500">
                <a:solidFill>
                  <a:schemeClr val="bg1"/>
                </a:solidFill>
              </a:defRPr>
            </a:lvl1pPr>
            <a:lvl2pPr marL="457189" indent="0">
              <a:buNone/>
              <a:defRPr sz="1500"/>
            </a:lvl2pPr>
            <a:lvl3pPr marL="914377" indent="0">
              <a:buNone/>
              <a:defRPr sz="1500"/>
            </a:lvl3pPr>
            <a:lvl4pPr marL="1371566" indent="0">
              <a:buNone/>
              <a:defRPr sz="1500"/>
            </a:lvl4pPr>
            <a:lvl5pPr marL="1828754" indent="0">
              <a:buNone/>
              <a:defRPr sz="1500"/>
            </a:lvl5pPr>
          </a:lstStyle>
          <a:p>
            <a:pPr lvl="0"/>
            <a:r>
              <a:rPr kumimoji="0" lang="en-GB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email.address@hyms.ac.uk</a:t>
            </a:r>
            <a:endParaRPr lang="en-US" dirty="0"/>
          </a:p>
        </p:txBody>
      </p:sp>
      <p:sp>
        <p:nvSpPr>
          <p:cNvPr id="30" name="Text Placeholder 21"/>
          <p:cNvSpPr>
            <a:spLocks noGrp="1"/>
          </p:cNvSpPr>
          <p:nvPr>
            <p:ph type="body" sz="quarter" idx="15" hasCustomPrompt="1"/>
          </p:nvPr>
        </p:nvSpPr>
        <p:spPr>
          <a:xfrm>
            <a:off x="3829794" y="4482890"/>
            <a:ext cx="2733017" cy="268869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None/>
              <a:defRPr sz="1500" baseline="0">
                <a:solidFill>
                  <a:schemeClr val="bg1"/>
                </a:solidFill>
              </a:defRPr>
            </a:lvl1pPr>
            <a:lvl2pPr marL="457189" indent="0">
              <a:buNone/>
              <a:defRPr sz="1500"/>
            </a:lvl2pPr>
            <a:lvl3pPr marL="914377" indent="0">
              <a:buNone/>
              <a:defRPr sz="1500"/>
            </a:lvl3pPr>
            <a:lvl4pPr marL="1371566" indent="0">
              <a:buNone/>
              <a:defRPr sz="1500"/>
            </a:lvl4pPr>
            <a:lvl5pPr marL="1828754" indent="0">
              <a:buNone/>
              <a:defRPr sz="1500"/>
            </a:lvl5pPr>
          </a:lstStyle>
          <a:p>
            <a:pPr lvl="0"/>
            <a:r>
              <a:rPr lang="en-US" dirty="0"/>
              <a:t>Title Name and Surname</a:t>
            </a:r>
          </a:p>
        </p:txBody>
      </p:sp>
      <p:sp>
        <p:nvSpPr>
          <p:cNvPr id="31" name="Text Placeholder 23"/>
          <p:cNvSpPr>
            <a:spLocks noGrp="1"/>
          </p:cNvSpPr>
          <p:nvPr>
            <p:ph type="body" sz="quarter" idx="16" hasCustomPrompt="1"/>
          </p:nvPr>
        </p:nvSpPr>
        <p:spPr>
          <a:xfrm>
            <a:off x="3829916" y="5003296"/>
            <a:ext cx="274027" cy="265112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500">
                <a:solidFill>
                  <a:srgbClr val="FFBF40"/>
                </a:solidFill>
              </a:defRPr>
            </a:lvl1pPr>
            <a:lvl2pPr marL="457189" indent="0">
              <a:buNone/>
              <a:defRPr sz="1500">
                <a:solidFill>
                  <a:srgbClr val="FFBF40"/>
                </a:solidFill>
              </a:defRPr>
            </a:lvl2pPr>
            <a:lvl3pPr marL="914377" indent="0">
              <a:buNone/>
              <a:defRPr sz="1500">
                <a:solidFill>
                  <a:srgbClr val="FFBF40"/>
                </a:solidFill>
              </a:defRPr>
            </a:lvl3pPr>
            <a:lvl4pPr marL="1371566" indent="0">
              <a:buNone/>
              <a:defRPr sz="1500">
                <a:solidFill>
                  <a:srgbClr val="FFBF40"/>
                </a:solidFill>
              </a:defRPr>
            </a:lvl4pPr>
            <a:lvl5pPr marL="1828754" indent="0">
              <a:buNone/>
              <a:defRPr sz="1500">
                <a:solidFill>
                  <a:srgbClr val="FFBF40"/>
                </a:solidFill>
              </a:defRPr>
            </a:lvl5pPr>
          </a:lstStyle>
          <a:p>
            <a:pPr lvl="0"/>
            <a:r>
              <a:rPr lang="en-US" dirty="0"/>
              <a:t>E:</a:t>
            </a:r>
          </a:p>
        </p:txBody>
      </p:sp>
      <p:sp>
        <p:nvSpPr>
          <p:cNvPr id="32" name="Text Placeholder 25"/>
          <p:cNvSpPr>
            <a:spLocks noGrp="1"/>
          </p:cNvSpPr>
          <p:nvPr>
            <p:ph type="body" sz="quarter" idx="17" hasCustomPrompt="1"/>
          </p:nvPr>
        </p:nvSpPr>
        <p:spPr>
          <a:xfrm>
            <a:off x="4064869" y="5003827"/>
            <a:ext cx="2497943" cy="264582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500">
                <a:solidFill>
                  <a:schemeClr val="bg1"/>
                </a:solidFill>
              </a:defRPr>
            </a:lvl1pPr>
            <a:lvl2pPr marL="457189" indent="0">
              <a:buNone/>
              <a:defRPr sz="1500"/>
            </a:lvl2pPr>
            <a:lvl3pPr marL="914377" indent="0">
              <a:buNone/>
              <a:defRPr sz="1500"/>
            </a:lvl3pPr>
            <a:lvl4pPr marL="1371566" indent="0">
              <a:buNone/>
              <a:defRPr sz="1500"/>
            </a:lvl4pPr>
            <a:lvl5pPr marL="1828754" indent="0">
              <a:buNone/>
              <a:defRPr sz="1500"/>
            </a:lvl5pPr>
          </a:lstStyle>
          <a:p>
            <a:pPr lvl="0"/>
            <a:r>
              <a:rPr kumimoji="0" lang="en-GB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email.address@hyms.ac.uk</a:t>
            </a:r>
            <a:endParaRPr lang="en-US" dirty="0"/>
          </a:p>
        </p:txBody>
      </p:sp>
      <p:sp>
        <p:nvSpPr>
          <p:cNvPr id="34" name="Text Placeholder 33"/>
          <p:cNvSpPr>
            <a:spLocks noGrp="1"/>
          </p:cNvSpPr>
          <p:nvPr>
            <p:ph type="body" sz="quarter" idx="18" hasCustomPrompt="1"/>
          </p:nvPr>
        </p:nvSpPr>
        <p:spPr>
          <a:xfrm>
            <a:off x="385322" y="4751759"/>
            <a:ext cx="2733017" cy="286821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15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Position</a:t>
            </a:r>
          </a:p>
        </p:txBody>
      </p:sp>
      <p:sp>
        <p:nvSpPr>
          <p:cNvPr id="35" name="Text Placeholder 33"/>
          <p:cNvSpPr>
            <a:spLocks noGrp="1"/>
          </p:cNvSpPr>
          <p:nvPr>
            <p:ph type="body" sz="quarter" idx="19" hasCustomPrompt="1"/>
          </p:nvPr>
        </p:nvSpPr>
        <p:spPr>
          <a:xfrm>
            <a:off x="3829794" y="4751759"/>
            <a:ext cx="2733017" cy="286821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15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Position</a:t>
            </a:r>
          </a:p>
        </p:txBody>
      </p:sp>
    </p:spTree>
    <p:extLst>
      <p:ext uri="{BB962C8B-B14F-4D97-AF65-F5344CB8AC3E}">
        <p14:creationId xmlns:p14="http://schemas.microsoft.com/office/powerpoint/2010/main" val="178866194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429"/>
            <a:ext cx="12192000" cy="6854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892799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Presenter Bi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A8513A6E-4536-4379-9CB9-5F2CF690E7D4}"/>
              </a:ext>
            </a:extLst>
          </p:cNvPr>
          <p:cNvSpPr/>
          <p:nvPr userDrawn="1"/>
        </p:nvSpPr>
        <p:spPr>
          <a:xfrm>
            <a:off x="0" y="0"/>
            <a:ext cx="12192000" cy="6284422"/>
          </a:xfrm>
          <a:prstGeom prst="rect">
            <a:avLst/>
          </a:prstGeom>
          <a:solidFill>
            <a:srgbClr val="123D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/>
          </a:p>
        </p:txBody>
      </p:sp>
      <p:graphicFrame>
        <p:nvGraphicFramePr>
          <p:cNvPr id="9" name="Object 8" hidden="1">
            <a:extLst>
              <a:ext uri="{FF2B5EF4-FFF2-40B4-BE49-F238E27FC236}">
                <a16:creationId xmlns:a16="http://schemas.microsoft.com/office/drawing/2014/main" id="{3DAA53F2-651B-4E47-8BE4-F2B6A620EF68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" name="think-cell Slide" r:id="rId4" imgW="410" imgH="409" progId="TCLayout.ActiveDocument.1">
                  <p:embed/>
                </p:oleObj>
              </mc:Choice>
              <mc:Fallback>
                <p:oleObj name="think-cell Slide" r:id="rId4" imgW="410" imgH="409" progId="TCLayout.ActiveDocument.1">
                  <p:embed/>
                  <p:pic>
                    <p:nvPicPr>
                      <p:cNvPr id="9" name="Object 8" hidden="1">
                        <a:extLst>
                          <a:ext uri="{FF2B5EF4-FFF2-40B4-BE49-F238E27FC236}">
                            <a16:creationId xmlns:a16="http://schemas.microsoft.com/office/drawing/2014/main" id="{3DAA53F2-651B-4E47-8BE4-F2B6A620EF6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96D21847-89D8-4B0B-B71A-4208248E7C7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9999" y="71999"/>
            <a:ext cx="11471993" cy="864000"/>
          </a:xfrm>
        </p:spPr>
        <p:txBody>
          <a:bodyPr vert="horz" lIns="0" rIns="0"/>
          <a:lstStyle>
            <a:lvl1pPr>
              <a:defRPr>
                <a:solidFill>
                  <a:srgbClr val="18B7FB"/>
                </a:solidFill>
              </a:defRPr>
            </a:lvl1pPr>
          </a:lstStyle>
          <a:p>
            <a:r>
              <a:rPr lang="en-US" dirty="0"/>
              <a:t>Presenter</a:t>
            </a:r>
          </a:p>
        </p:txBody>
      </p:sp>
      <p:sp>
        <p:nvSpPr>
          <p:cNvPr id="13" name="Picture Placeholder 6">
            <a:extLst>
              <a:ext uri="{FF2B5EF4-FFF2-40B4-BE49-F238E27FC236}">
                <a16:creationId xmlns:a16="http://schemas.microsoft.com/office/drawing/2014/main" id="{78964D8A-993B-5345-93FA-FC645C2ED728}"/>
              </a:ext>
            </a:extLst>
          </p:cNvPr>
          <p:cNvSpPr>
            <a:spLocks noGrp="1" noChangeAspect="1"/>
          </p:cNvSpPr>
          <p:nvPr>
            <p:ph type="pic" sz="quarter" idx="14" hasCustomPrompt="1"/>
          </p:nvPr>
        </p:nvSpPr>
        <p:spPr>
          <a:xfrm>
            <a:off x="886000" y="1518997"/>
            <a:ext cx="2772000" cy="2772000"/>
          </a:xfrm>
          <a:prstGeom prst="ellipse">
            <a:avLst/>
          </a:prstGeom>
          <a:solidFill>
            <a:schemeClr val="bg1"/>
          </a:solidFill>
        </p:spPr>
        <p:txBody>
          <a:bodyPr>
            <a:normAutofit/>
          </a:bodyPr>
          <a:lstStyle>
            <a:lvl1pPr marL="0" indent="0" algn="ctr">
              <a:buNone/>
              <a:defRPr sz="1000"/>
            </a:lvl1pPr>
          </a:lstStyle>
          <a:p>
            <a:r>
              <a:rPr lang="en-US"/>
              <a:t>Click picture icon </a:t>
            </a:r>
            <a:br>
              <a:rPr lang="en-US"/>
            </a:br>
            <a:r>
              <a:rPr lang="en-US"/>
              <a:t>to insert image</a:t>
            </a:r>
          </a:p>
        </p:txBody>
      </p:sp>
      <p:sp>
        <p:nvSpPr>
          <p:cNvPr id="18" name="Text Placeholder 14">
            <a:extLst>
              <a:ext uri="{FF2B5EF4-FFF2-40B4-BE49-F238E27FC236}">
                <a16:creationId xmlns:a16="http://schemas.microsoft.com/office/drawing/2014/main" id="{23F42F1B-1789-8D4F-897E-7DF099E779D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08000" y="4423997"/>
            <a:ext cx="3528000" cy="432000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1" i="0">
                <a:solidFill>
                  <a:srgbClr val="18B7FB"/>
                </a:solidFill>
                <a:latin typeface="+mj-lt"/>
                <a:ea typeface="Open Sans ExtraBold" panose="020B0606030504020204" pitchFamily="34" charset="0"/>
                <a:cs typeface="Open Sans ExtraBold" panose="020B0606030504020204" pitchFamily="34" charset="0"/>
              </a:defRPr>
            </a:lvl1pPr>
          </a:lstStyle>
          <a:p>
            <a:pPr lvl="0"/>
            <a:r>
              <a:rPr lang="en-US"/>
              <a:t>Presenter</a:t>
            </a:r>
          </a:p>
        </p:txBody>
      </p:sp>
      <p:sp>
        <p:nvSpPr>
          <p:cNvPr id="19" name="Text Placeholder 16">
            <a:extLst>
              <a:ext uri="{FF2B5EF4-FFF2-40B4-BE49-F238E27FC236}">
                <a16:creationId xmlns:a16="http://schemas.microsoft.com/office/drawing/2014/main" id="{52852E82-C295-BE4B-B9C4-B231BDF61FE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08000" y="4904050"/>
            <a:ext cx="3528000" cy="720000"/>
          </a:xfrm>
        </p:spPr>
        <p:txBody>
          <a:bodyPr anchor="t">
            <a:noAutofit/>
          </a:bodyPr>
          <a:lstStyle>
            <a:lvl1pPr marL="0" indent="0" algn="ctr">
              <a:spcAft>
                <a:spcPts val="0"/>
              </a:spcAft>
              <a:buNone/>
              <a:defRPr sz="1800" b="0" i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Title</a:t>
            </a:r>
            <a:br>
              <a:rPr lang="en-US"/>
            </a:br>
            <a:r>
              <a:rPr lang="en-US"/>
              <a:t>Affiliation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9067091-6075-4EAE-9210-47B754F619F6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021263" y="1540993"/>
            <a:ext cx="6810728" cy="4083058"/>
          </a:xfr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 marL="271463" indent="-271463">
              <a:buClr>
                <a:schemeClr val="bg1"/>
              </a:buClr>
              <a:defRPr sz="2000"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Presenter Biography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DBAE9CF1-90DD-460F-B867-8D4798DB84F1}"/>
              </a:ext>
            </a:extLst>
          </p:cNvPr>
          <p:cNvSpPr>
            <a:spLocks noGrp="1"/>
          </p:cNvSpPr>
          <p:nvPr>
            <p:ph type="ftr" sz="quarter" idx="24"/>
          </p:nvPr>
        </p:nvSpPr>
        <p:spPr/>
        <p:txBody>
          <a:bodyPr/>
          <a:lstStyle/>
          <a:p>
            <a:r>
              <a:rPr lang="en-US"/>
              <a:t>PROPRIETARY &amp; CONFIDENTIAL</a:t>
            </a:r>
          </a:p>
        </p:txBody>
      </p:sp>
    </p:spTree>
    <p:extLst>
      <p:ext uri="{BB962C8B-B14F-4D97-AF65-F5344CB8AC3E}">
        <p14:creationId xmlns:p14="http://schemas.microsoft.com/office/powerpoint/2010/main" val="373574274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ontent - Sim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>
            <a:extLst>
              <a:ext uri="{FF2B5EF4-FFF2-40B4-BE49-F238E27FC236}">
                <a16:creationId xmlns:a16="http://schemas.microsoft.com/office/drawing/2014/main" id="{506CEFD0-EE9A-4EDB-ACEC-F3E405993C82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0" name="think-cell Slide" r:id="rId4" imgW="410" imgH="409" progId="TCLayout.ActiveDocument.1">
                  <p:embed/>
                </p:oleObj>
              </mc:Choice>
              <mc:Fallback>
                <p:oleObj name="think-cell Slide" r:id="rId4" imgW="410" imgH="409" progId="TCLayout.ActiveDocument.1">
                  <p:embed/>
                  <p:pic>
                    <p:nvPicPr>
                      <p:cNvPr id="5" name="Object 4" hidden="1">
                        <a:extLst>
                          <a:ext uri="{FF2B5EF4-FFF2-40B4-BE49-F238E27FC236}">
                            <a16:creationId xmlns:a16="http://schemas.microsoft.com/office/drawing/2014/main" id="{506CEFD0-EE9A-4EDB-ACEC-F3E405993C8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96D21847-89D8-4B0B-B71A-4208248E7C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9999" y="72000"/>
            <a:ext cx="11471995" cy="864000"/>
          </a:xfrm>
        </p:spPr>
        <p:txBody>
          <a:bodyPr vert="horz" lIns="0" rIns="0">
            <a:noAutofit/>
          </a:bodyPr>
          <a:lstStyle>
            <a:lvl1pPr>
              <a:defRPr>
                <a:solidFill>
                  <a:srgbClr val="123D80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5770F9-AAA3-438A-A74D-EC525F123C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9998" y="1109677"/>
            <a:ext cx="11472001" cy="5090326"/>
          </a:xfrm>
        </p:spPr>
        <p:txBody>
          <a:bodyPr lIns="0" tIns="36000" rIns="0" bIns="0">
            <a:noAutofit/>
          </a:bodyPr>
          <a:lstStyle>
            <a:lvl1pPr>
              <a:spcAft>
                <a:spcPts val="0"/>
              </a:spcAft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21" name="Footer Placeholder 20">
            <a:extLst>
              <a:ext uri="{FF2B5EF4-FFF2-40B4-BE49-F238E27FC236}">
                <a16:creationId xmlns:a16="http://schemas.microsoft.com/office/drawing/2014/main" id="{28F2CFE4-9D55-4F3F-85D4-5255463B40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PROPRIETARY &amp; CONFIDENTIAL</a:t>
            </a:r>
          </a:p>
        </p:txBody>
      </p:sp>
    </p:spTree>
    <p:extLst>
      <p:ext uri="{BB962C8B-B14F-4D97-AF65-F5344CB8AC3E}">
        <p14:creationId xmlns:p14="http://schemas.microsoft.com/office/powerpoint/2010/main" val="43435111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88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9179FC-1CD8-45C7-B77D-79DE44C91D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BA5FAF-6E9D-4E43-99FF-0AD2337AF26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B98E50-793C-4400-A949-015D88BA27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EDB1A-B6EB-4FB1-B529-5C9359C85832}" type="datetimeFigureOut">
              <a:rPr lang="en-GB" smtClean="0"/>
              <a:t>21/05/2026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5D4A67-C737-475D-98F2-1C6FE78513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1362DE-BD3D-4444-BE7E-1B231C34DF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DC76B5-E9A6-4576-ACC8-F52823D273F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7440621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4433" y="1773239"/>
            <a:ext cx="11550652" cy="4679949"/>
          </a:xfrm>
        </p:spPr>
        <p:txBody>
          <a:bodyPr/>
          <a:lstStyle>
            <a:lvl1pPr>
              <a:spcBef>
                <a:spcPts val="500"/>
              </a:spcBef>
              <a:spcAft>
                <a:spcPts val="500"/>
              </a:spcAft>
              <a:defRPr/>
            </a:lvl1pPr>
            <a:lvl2pPr>
              <a:spcBef>
                <a:spcPts val="500"/>
              </a:spcBef>
              <a:spcAft>
                <a:spcPts val="500"/>
              </a:spcAft>
              <a:defRPr/>
            </a:lvl2pPr>
            <a:lvl3pPr>
              <a:spcBef>
                <a:spcPts val="500"/>
              </a:spcBef>
              <a:spcAft>
                <a:spcPts val="500"/>
              </a:spcAft>
              <a:defRPr/>
            </a:lvl3pPr>
            <a:lvl4pPr>
              <a:spcBef>
                <a:spcPts val="500"/>
              </a:spcBef>
              <a:spcAft>
                <a:spcPts val="500"/>
              </a:spcAft>
              <a:defRPr/>
            </a:lvl4pPr>
            <a:lvl5pPr>
              <a:spcBef>
                <a:spcPts val="500"/>
              </a:spcBef>
              <a:spcAft>
                <a:spcPts val="500"/>
              </a:spcAft>
              <a:defRPr/>
            </a:lvl5pPr>
            <a:lvl6pPr marL="1074738" indent="-174625">
              <a:buClr>
                <a:schemeClr val="accent1"/>
              </a:buClr>
              <a:defRPr sz="1600" baseline="0"/>
            </a:lvl6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334433" y="1268414"/>
            <a:ext cx="11550651" cy="485791"/>
          </a:xfrm>
        </p:spPr>
        <p:txBody>
          <a:bodyPr tIns="0" rIns="0" bIns="0" anchor="ctr"/>
          <a:lstStyle>
            <a:lvl1pPr marL="0" inden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Slide Number Placeholder 5"/>
          <p:cNvSpPr>
            <a:spLocks noGrp="1"/>
          </p:cNvSpPr>
          <p:nvPr userDrawn="1">
            <p:ph type="sldNum" sz="quarter" idx="14"/>
          </p:nvPr>
        </p:nvSpPr>
        <p:spPr>
          <a:xfrm>
            <a:off x="11552767" y="6586538"/>
            <a:ext cx="332317" cy="214312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C3ADDEE0-677C-4986-BA3C-B380983307B2}" type="slidenum">
              <a:rPr lang="en-AU" altLang="en-US"/>
              <a:pPr/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301585508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-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C90ECB0E-4C72-4C67-86AE-4EB3D68862C8}"/>
              </a:ext>
            </a:extLst>
          </p:cNvPr>
          <p:cNvSpPr/>
          <p:nvPr userDrawn="1"/>
        </p:nvSpPr>
        <p:spPr>
          <a:xfrm>
            <a:off x="0" y="1143000"/>
            <a:ext cx="12191999" cy="5715000"/>
          </a:xfrm>
          <a:prstGeom prst="rect">
            <a:avLst/>
          </a:prstGeom>
          <a:solidFill>
            <a:srgbClr val="123D80"/>
          </a:solidFill>
          <a:ln w="6350" cap="flat" cmpd="sng" algn="ctr">
            <a:noFill/>
            <a:prstDash val="solid"/>
            <a:miter lim="800000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Picture Placeholder 6">
            <a:extLst>
              <a:ext uri="{FF2B5EF4-FFF2-40B4-BE49-F238E27FC236}">
                <a16:creationId xmlns:a16="http://schemas.microsoft.com/office/drawing/2014/main" id="{23969CDB-491F-454D-A423-67B51D96A3EA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0" y="1143000"/>
            <a:ext cx="12191999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t">
            <a:noAutofit/>
          </a:bodyPr>
          <a:lstStyle>
            <a:lvl1pPr marL="0" indent="0" algn="l">
              <a:buNone/>
              <a:defRPr sz="18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picture icon to add picture, </a:t>
            </a:r>
            <a:br>
              <a:rPr lang="en-US" dirty="0"/>
            </a:br>
            <a:r>
              <a:rPr lang="en-US" dirty="0"/>
              <a:t>then select Arrange: Send to Back</a:t>
            </a:r>
          </a:p>
        </p:txBody>
      </p:sp>
      <p:pic>
        <p:nvPicPr>
          <p:cNvPr id="10" name="Picture 9" descr="A picture containing icon&#10;&#10;Description automatically generated">
            <a:extLst>
              <a:ext uri="{FF2B5EF4-FFF2-40B4-BE49-F238E27FC236}">
                <a16:creationId xmlns:a16="http://schemas.microsoft.com/office/drawing/2014/main" id="{405319C2-3CD4-47CB-B1B3-3D20E5BAC4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867" y="315378"/>
            <a:ext cx="2759494" cy="574894"/>
          </a:xfrm>
          <a:prstGeom prst="rect">
            <a:avLst/>
          </a:prstGeom>
        </p:spPr>
      </p:pic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21492862-7AFB-B24E-B8FA-D6B633F2D08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57200" y="2865271"/>
            <a:ext cx="4567424" cy="399272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90000"/>
              </a:lnSpc>
              <a:buFontTx/>
              <a:buNone/>
              <a:defRPr sz="5000" b="0" i="0">
                <a:solidFill>
                  <a:srgbClr val="18B7FB"/>
                </a:solidFill>
                <a:latin typeface="+mj-lt"/>
                <a:ea typeface="Open Sans Extrabold" panose="020B0606030504020204" pitchFamily="34" charset="0"/>
                <a:cs typeface="Open Sans Extrabold" panose="020B0606030504020204" pitchFamily="34" charset="0"/>
              </a:defRPr>
            </a:lvl1pPr>
            <a:lvl2pPr marL="457200" indent="0">
              <a:buFontTx/>
              <a:buNone/>
              <a:defRPr sz="5000" b="0" i="0">
                <a:solidFill>
                  <a:schemeClr val="bg1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defRPr>
            </a:lvl2pPr>
            <a:lvl3pPr marL="914400" indent="0">
              <a:buFontTx/>
              <a:buNone/>
              <a:defRPr sz="5000" b="0" i="0">
                <a:solidFill>
                  <a:schemeClr val="bg1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defRPr>
            </a:lvl3pPr>
            <a:lvl4pPr marL="1371600" indent="0">
              <a:buFontTx/>
              <a:buNone/>
              <a:defRPr sz="5000" b="0" i="0">
                <a:solidFill>
                  <a:schemeClr val="bg1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defRPr>
            </a:lvl4pPr>
            <a:lvl5pPr marL="1828800" indent="0">
              <a:buFontTx/>
              <a:buNone/>
              <a:defRPr sz="5000" b="0" i="0">
                <a:solidFill>
                  <a:schemeClr val="bg1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0347576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52">
          <p15:clr>
            <a:srgbClr val="FBAE40"/>
          </p15:clr>
        </p15:guide>
        <p15:guide id="2" orient="horz" pos="720">
          <p15:clr>
            <a:srgbClr val="FBAE40"/>
          </p15:clr>
        </p15:guide>
        <p15:guide id="3" pos="312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- Sim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>
            <a:extLst>
              <a:ext uri="{FF2B5EF4-FFF2-40B4-BE49-F238E27FC236}">
                <a16:creationId xmlns:a16="http://schemas.microsoft.com/office/drawing/2014/main" id="{506CEFD0-EE9A-4EDB-ACEC-F3E405993C82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98" name="think-cell Slide" r:id="rId4" imgW="410" imgH="409" progId="TCLayout.ActiveDocument.1">
                  <p:embed/>
                </p:oleObj>
              </mc:Choice>
              <mc:Fallback>
                <p:oleObj name="think-cell Slide" r:id="rId4" imgW="410" imgH="409" progId="TCLayout.ActiveDocument.1">
                  <p:embed/>
                  <p:pic>
                    <p:nvPicPr>
                      <p:cNvPr id="5" name="Object 4" hidden="1">
                        <a:extLst>
                          <a:ext uri="{FF2B5EF4-FFF2-40B4-BE49-F238E27FC236}">
                            <a16:creationId xmlns:a16="http://schemas.microsoft.com/office/drawing/2014/main" id="{506CEFD0-EE9A-4EDB-ACEC-F3E405993C8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96D21847-89D8-4B0B-B71A-4208248E7C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9999" y="72000"/>
            <a:ext cx="11471995" cy="864000"/>
          </a:xfrm>
        </p:spPr>
        <p:txBody>
          <a:bodyPr vert="horz" lIns="0" rIns="0">
            <a:noAutofit/>
          </a:bodyPr>
          <a:lstStyle>
            <a:lvl1pPr>
              <a:defRPr>
                <a:solidFill>
                  <a:srgbClr val="123D80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5770F9-AAA3-438A-A74D-EC525F123C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9998" y="1109677"/>
            <a:ext cx="11472001" cy="5090326"/>
          </a:xfrm>
        </p:spPr>
        <p:txBody>
          <a:bodyPr lIns="0" tIns="36000" rIns="0" bIns="0">
            <a:noAutofit/>
          </a:bodyPr>
          <a:lstStyle>
            <a:lvl1pPr>
              <a:spcAft>
                <a:spcPts val="0"/>
              </a:spcAft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1" name="Footer Placeholder 20">
            <a:extLst>
              <a:ext uri="{FF2B5EF4-FFF2-40B4-BE49-F238E27FC236}">
                <a16:creationId xmlns:a16="http://schemas.microsoft.com/office/drawing/2014/main" id="{28F2CFE4-9D55-4F3F-85D4-5255463B40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PROPRIETARY &amp; CONFIDENTIAL</a:t>
            </a:r>
          </a:p>
        </p:txBody>
      </p:sp>
    </p:spTree>
    <p:extLst>
      <p:ext uri="{BB962C8B-B14F-4D97-AF65-F5344CB8AC3E}">
        <p14:creationId xmlns:p14="http://schemas.microsoft.com/office/powerpoint/2010/main" val="407848258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88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Footn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>
            <a:extLst>
              <a:ext uri="{FF2B5EF4-FFF2-40B4-BE49-F238E27FC236}">
                <a16:creationId xmlns:a16="http://schemas.microsoft.com/office/drawing/2014/main" id="{506CEFD0-EE9A-4EDB-ACEC-F3E405993C82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2" name="think-cell Slide" r:id="rId4" imgW="410" imgH="409" progId="TCLayout.ActiveDocument.1">
                  <p:embed/>
                </p:oleObj>
              </mc:Choice>
              <mc:Fallback>
                <p:oleObj name="think-cell Slide" r:id="rId4" imgW="410" imgH="409" progId="TCLayout.ActiveDocument.1">
                  <p:embed/>
                  <p:pic>
                    <p:nvPicPr>
                      <p:cNvPr id="5" name="Object 4" hidden="1">
                        <a:extLst>
                          <a:ext uri="{FF2B5EF4-FFF2-40B4-BE49-F238E27FC236}">
                            <a16:creationId xmlns:a16="http://schemas.microsoft.com/office/drawing/2014/main" id="{506CEFD0-EE9A-4EDB-ACEC-F3E405993C8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96D21847-89D8-4B0B-B71A-4208248E7C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9999" y="72000"/>
            <a:ext cx="11471995" cy="864000"/>
          </a:xfrm>
        </p:spPr>
        <p:txBody>
          <a:bodyPr vert="horz" lIns="0" rIns="0">
            <a:noAutofit/>
          </a:bodyPr>
          <a:lstStyle>
            <a:lvl1pPr>
              <a:defRPr>
                <a:solidFill>
                  <a:srgbClr val="123D80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5770F9-AAA3-438A-A74D-EC525F123C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9998" y="1109676"/>
            <a:ext cx="11472001" cy="4802327"/>
          </a:xfrm>
        </p:spPr>
        <p:txBody>
          <a:bodyPr lIns="0" tIns="36000" rIns="0" bIns="0">
            <a:noAutofit/>
          </a:bodyPr>
          <a:lstStyle>
            <a:lvl1pPr>
              <a:spcAft>
                <a:spcPts val="0"/>
              </a:spcAft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19A5513-FE4A-4E6E-AF67-666C40E1531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60363" y="5912003"/>
            <a:ext cx="11471631" cy="287992"/>
          </a:xfrm>
        </p:spPr>
        <p:txBody>
          <a:bodyPr anchor="b">
            <a:noAutofit/>
          </a:bodyPr>
          <a:lstStyle>
            <a:lvl1pPr marL="180000" indent="-180000">
              <a:spcBef>
                <a:spcPts val="0"/>
              </a:spcBef>
              <a:buFont typeface="+mj-lt"/>
              <a:buAutoNum type="arabicPeriod"/>
              <a:defRPr sz="900"/>
            </a:lvl1pPr>
          </a:lstStyle>
          <a:p>
            <a:pPr lvl="0"/>
            <a:r>
              <a:rPr lang="en-US"/>
              <a:t>Footnotes</a:t>
            </a:r>
          </a:p>
        </p:txBody>
      </p:sp>
      <p:sp>
        <p:nvSpPr>
          <p:cNvPr id="15" name="Footer Placeholder 14">
            <a:extLst>
              <a:ext uri="{FF2B5EF4-FFF2-40B4-BE49-F238E27FC236}">
                <a16:creationId xmlns:a16="http://schemas.microsoft.com/office/drawing/2014/main" id="{607ABACA-B3D8-462B-82D2-B0F21B8C8517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PROPRIETARY &amp; CONFIDENTIAL</a:t>
            </a:r>
          </a:p>
        </p:txBody>
      </p:sp>
    </p:spTree>
    <p:extLst>
      <p:ext uri="{BB962C8B-B14F-4D97-AF65-F5344CB8AC3E}">
        <p14:creationId xmlns:p14="http://schemas.microsoft.com/office/powerpoint/2010/main" val="393187780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88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Short Footn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>
            <a:extLst>
              <a:ext uri="{FF2B5EF4-FFF2-40B4-BE49-F238E27FC236}">
                <a16:creationId xmlns:a16="http://schemas.microsoft.com/office/drawing/2014/main" id="{506CEFD0-EE9A-4EDB-ACEC-F3E405993C82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46" name="think-cell Slide" r:id="rId4" imgW="410" imgH="409" progId="TCLayout.ActiveDocument.1">
                  <p:embed/>
                </p:oleObj>
              </mc:Choice>
              <mc:Fallback>
                <p:oleObj name="think-cell Slide" r:id="rId4" imgW="410" imgH="409" progId="TCLayout.ActiveDocument.1">
                  <p:embed/>
                  <p:pic>
                    <p:nvPicPr>
                      <p:cNvPr id="5" name="Object 4" hidden="1">
                        <a:extLst>
                          <a:ext uri="{FF2B5EF4-FFF2-40B4-BE49-F238E27FC236}">
                            <a16:creationId xmlns:a16="http://schemas.microsoft.com/office/drawing/2014/main" id="{506CEFD0-EE9A-4EDB-ACEC-F3E405993C8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96D21847-89D8-4B0B-B71A-4208248E7C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9999" y="72000"/>
            <a:ext cx="11471995" cy="864000"/>
          </a:xfrm>
        </p:spPr>
        <p:txBody>
          <a:bodyPr vert="horz" lIns="0" rIns="0">
            <a:noAutofit/>
          </a:bodyPr>
          <a:lstStyle>
            <a:lvl1pPr>
              <a:defRPr>
                <a:solidFill>
                  <a:srgbClr val="123D80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5770F9-AAA3-438A-A74D-EC525F123C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9998" y="1109676"/>
            <a:ext cx="11472001" cy="5090319"/>
          </a:xfrm>
        </p:spPr>
        <p:txBody>
          <a:bodyPr lIns="0" tIns="36000" rIns="0" bIns="0">
            <a:noAutofit/>
          </a:bodyPr>
          <a:lstStyle>
            <a:lvl1pPr>
              <a:spcAft>
                <a:spcPts val="0"/>
              </a:spcAft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19A5513-FE4A-4E6E-AF67-666C40E1531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809946" y="6442142"/>
            <a:ext cx="7079530" cy="216001"/>
          </a:xfrm>
        </p:spPr>
        <p:txBody>
          <a:bodyPr anchor="b">
            <a:noAutofit/>
          </a:bodyPr>
          <a:lstStyle>
            <a:lvl1pPr marL="180000" indent="-180000">
              <a:spcBef>
                <a:spcPts val="0"/>
              </a:spcBef>
              <a:buFont typeface="+mj-lt"/>
              <a:buAutoNum type="arabicPeriod"/>
              <a:defRPr sz="900"/>
            </a:lvl1pPr>
          </a:lstStyle>
          <a:p>
            <a:pPr lvl="0"/>
            <a:r>
              <a:rPr lang="en-US"/>
              <a:t>Footnotes</a:t>
            </a:r>
          </a:p>
        </p:txBody>
      </p:sp>
      <p:sp>
        <p:nvSpPr>
          <p:cNvPr id="15" name="Footer Placeholder 14">
            <a:extLst>
              <a:ext uri="{FF2B5EF4-FFF2-40B4-BE49-F238E27FC236}">
                <a16:creationId xmlns:a16="http://schemas.microsoft.com/office/drawing/2014/main" id="{607ABACA-B3D8-462B-82D2-B0F21B8C8517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7866240" y="6442144"/>
            <a:ext cx="3600000" cy="216000"/>
          </a:xfrm>
        </p:spPr>
        <p:txBody>
          <a:bodyPr/>
          <a:lstStyle/>
          <a:p>
            <a:r>
              <a:rPr lang="en-US"/>
              <a:t>PROPRIETARY &amp; CONFIDENTIAL</a:t>
            </a:r>
          </a:p>
        </p:txBody>
      </p:sp>
    </p:spTree>
    <p:extLst>
      <p:ext uri="{BB962C8B-B14F-4D97-AF65-F5344CB8AC3E}">
        <p14:creationId xmlns:p14="http://schemas.microsoft.com/office/powerpoint/2010/main" val="19949581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88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" name="Object 19" hidden="1">
            <a:extLst>
              <a:ext uri="{FF2B5EF4-FFF2-40B4-BE49-F238E27FC236}">
                <a16:creationId xmlns:a16="http://schemas.microsoft.com/office/drawing/2014/main" id="{3C0B302C-F6EF-4516-93CF-8E8E8B9B7925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0" name="think-cell Slide" r:id="rId4" imgW="410" imgH="409" progId="TCLayout.ActiveDocument.1">
                  <p:embed/>
                </p:oleObj>
              </mc:Choice>
              <mc:Fallback>
                <p:oleObj name="think-cell Slide" r:id="rId4" imgW="410" imgH="409" progId="TCLayout.ActiveDocument.1">
                  <p:embed/>
                  <p:pic>
                    <p:nvPicPr>
                      <p:cNvPr id="20" name="Object 19" hidden="1">
                        <a:extLst>
                          <a:ext uri="{FF2B5EF4-FFF2-40B4-BE49-F238E27FC236}">
                            <a16:creationId xmlns:a16="http://schemas.microsoft.com/office/drawing/2014/main" id="{3C0B302C-F6EF-4516-93CF-8E8E8B9B792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96D21847-89D8-4B0B-B71A-4208248E7C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0" y="72000"/>
            <a:ext cx="11471999" cy="864000"/>
          </a:xfrm>
        </p:spPr>
        <p:txBody>
          <a:bodyPr vert="horz" lIns="0" tIns="36000" rIns="0" bIns="36000">
            <a:noAutofit/>
          </a:bodyPr>
          <a:lstStyle>
            <a:lvl1pPr>
              <a:defRPr>
                <a:solidFill>
                  <a:srgbClr val="123D80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5770F9-AAA3-438A-A74D-EC525F123C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0000" y="1439997"/>
            <a:ext cx="11471999" cy="4760006"/>
          </a:xfrm>
        </p:spPr>
        <p:txBody>
          <a:bodyPr lIns="0" tIns="0" rIns="0" bIns="0">
            <a:noAutofit/>
          </a:bodyPr>
          <a:lstStyle>
            <a:lvl1pPr marL="180000" indent="-180000">
              <a:spcAft>
                <a:spcPts val="0"/>
              </a:spcAft>
              <a:tabLst/>
              <a:defRPr sz="1400"/>
            </a:lvl1pPr>
            <a:lvl2pPr marL="360000" indent="-180000">
              <a:spcBef>
                <a:spcPts val="300"/>
              </a:spcBef>
              <a:tabLst/>
              <a:defRPr sz="1400"/>
            </a:lvl2pPr>
            <a:lvl3pPr marL="540000" indent="-180000">
              <a:spcBef>
                <a:spcPts val="300"/>
              </a:spcBef>
              <a:tabLst/>
              <a:defRPr sz="1400"/>
            </a:lvl3pPr>
            <a:lvl4pPr marL="720000" indent="-180000">
              <a:spcBef>
                <a:spcPts val="300"/>
              </a:spcBef>
              <a:tabLst/>
              <a:defRPr sz="1400"/>
            </a:lvl4pPr>
            <a:lvl5pPr marL="900000" indent="-180000">
              <a:spcBef>
                <a:spcPts val="300"/>
              </a:spcBef>
              <a:tabLst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37471DD1-9E14-8342-B5B2-1DD024C1CB3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59999" y="936000"/>
            <a:ext cx="11471999" cy="287996"/>
          </a:xfrm>
        </p:spPr>
        <p:txBody>
          <a:bodyPr lIns="0" tIns="36000" rIns="0" bIns="36000">
            <a:noAutofit/>
          </a:bodyPr>
          <a:lstStyle>
            <a:lvl1pPr marL="0" indent="0">
              <a:buNone/>
              <a:defRPr sz="2000" b="0" i="0">
                <a:solidFill>
                  <a:schemeClr val="tx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81E47880-E9F7-477C-B3A2-6E505C2E9175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PROPRIETARY &amp; CONFIDENTIAL</a:t>
            </a:r>
          </a:p>
        </p:txBody>
      </p:sp>
    </p:spTree>
    <p:extLst>
      <p:ext uri="{BB962C8B-B14F-4D97-AF65-F5344CB8AC3E}">
        <p14:creationId xmlns:p14="http://schemas.microsoft.com/office/powerpoint/2010/main" val="247978937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-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id="{2740E1FD-51F5-4835-A865-2C14653B913E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194" name="think-cell Slide" r:id="rId4" imgW="410" imgH="409" progId="TCLayout.ActiveDocument.1">
                  <p:embed/>
                </p:oleObj>
              </mc:Choice>
              <mc:Fallback>
                <p:oleObj name="think-cell Slide" r:id="rId4" imgW="410" imgH="409" progId="TCLayout.ActiveDocument.1">
                  <p:embed/>
                  <p:pic>
                    <p:nvPicPr>
                      <p:cNvPr id="4" name="Object 3" hidden="1">
                        <a:extLst>
                          <a:ext uri="{FF2B5EF4-FFF2-40B4-BE49-F238E27FC236}">
                            <a16:creationId xmlns:a16="http://schemas.microsoft.com/office/drawing/2014/main" id="{2740E1FD-51F5-4835-A865-2C14653B913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96D21847-89D8-4B0B-B71A-4208248E7C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9999" y="72000"/>
            <a:ext cx="11471997" cy="864000"/>
          </a:xfrm>
        </p:spPr>
        <p:txBody>
          <a:bodyPr vert="horz" lIns="0" rIns="0">
            <a:noAutofit/>
          </a:bodyPr>
          <a:lstStyle>
            <a:lvl1pPr>
              <a:defRPr>
                <a:solidFill>
                  <a:srgbClr val="123D80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11EDCA6E-C5BE-4B08-BE3B-3C2A9A23BB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PROPRIETARY &amp; CONFIDENTIAL</a:t>
            </a:r>
          </a:p>
        </p:txBody>
      </p:sp>
    </p:spTree>
    <p:extLst>
      <p:ext uri="{BB962C8B-B14F-4D97-AF65-F5344CB8AC3E}">
        <p14:creationId xmlns:p14="http://schemas.microsoft.com/office/powerpoint/2010/main" val="98877967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88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- 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id="{4319A1A4-D19B-4D2D-B3DF-1F116EDA41DE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18" name="think-cell Slide" r:id="rId4" imgW="410" imgH="409" progId="TCLayout.ActiveDocument.1">
                  <p:embed/>
                </p:oleObj>
              </mc:Choice>
              <mc:Fallback>
                <p:oleObj name="think-cell Slide" r:id="rId4" imgW="410" imgH="409" progId="TCLayout.ActiveDocument.1">
                  <p:embed/>
                  <p:pic>
                    <p:nvPicPr>
                      <p:cNvPr id="4" name="Object 3" hidden="1">
                        <a:extLst>
                          <a:ext uri="{FF2B5EF4-FFF2-40B4-BE49-F238E27FC236}">
                            <a16:creationId xmlns:a16="http://schemas.microsoft.com/office/drawing/2014/main" id="{4319A1A4-D19B-4D2D-B3DF-1F116EDA41D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96D21847-89D8-4B0B-B71A-4208248E7C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9999" y="72000"/>
            <a:ext cx="11472000" cy="864000"/>
          </a:xfrm>
        </p:spPr>
        <p:txBody>
          <a:bodyPr vert="horz" lIns="0" rIns="0">
            <a:noAutofit/>
          </a:bodyPr>
          <a:lstStyle>
            <a:lvl1pPr>
              <a:defRPr>
                <a:solidFill>
                  <a:srgbClr val="123D80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4" name="Text Placeholder 7">
            <a:extLst>
              <a:ext uri="{FF2B5EF4-FFF2-40B4-BE49-F238E27FC236}">
                <a16:creationId xmlns:a16="http://schemas.microsoft.com/office/drawing/2014/main" id="{77441B03-04F8-4DDF-B9D2-629352F547C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59998" y="936000"/>
            <a:ext cx="11471999" cy="287996"/>
          </a:xfrm>
        </p:spPr>
        <p:txBody>
          <a:bodyPr lIns="0" tIns="36000" rIns="0" bIns="36000">
            <a:noAutofit/>
          </a:bodyPr>
          <a:lstStyle>
            <a:lvl1pPr marL="0" indent="0">
              <a:buNone/>
              <a:defRPr sz="2000" b="0" i="0">
                <a:solidFill>
                  <a:schemeClr val="tx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82E613D-9EB7-4801-9B40-E1C71CC86040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/>
              <a:t>PROPRIETARY &amp; CONFIDENTIAL</a:t>
            </a:r>
          </a:p>
        </p:txBody>
      </p:sp>
    </p:spTree>
    <p:extLst>
      <p:ext uri="{BB962C8B-B14F-4D97-AF65-F5344CB8AC3E}">
        <p14:creationId xmlns:p14="http://schemas.microsoft.com/office/powerpoint/2010/main" val="140099931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88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- 2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>
            <a:extLst>
              <a:ext uri="{FF2B5EF4-FFF2-40B4-BE49-F238E27FC236}">
                <a16:creationId xmlns:a16="http://schemas.microsoft.com/office/drawing/2014/main" id="{4D5AA219-A4DD-4FD4-AD9F-5C19ACB626C2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42" name="think-cell Slide" r:id="rId4" imgW="410" imgH="409" progId="TCLayout.ActiveDocument.1">
                  <p:embed/>
                </p:oleObj>
              </mc:Choice>
              <mc:Fallback>
                <p:oleObj name="think-cell Slide" r:id="rId4" imgW="410" imgH="409" progId="TCLayout.ActiveDocument.1">
                  <p:embed/>
                  <p:pic>
                    <p:nvPicPr>
                      <p:cNvPr id="5" name="Object 4" hidden="1">
                        <a:extLst>
                          <a:ext uri="{FF2B5EF4-FFF2-40B4-BE49-F238E27FC236}">
                            <a16:creationId xmlns:a16="http://schemas.microsoft.com/office/drawing/2014/main" id="{4D5AA219-A4DD-4FD4-AD9F-5C19ACB626C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96D21847-89D8-4B0B-B71A-4208248E7C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9999" y="72000"/>
            <a:ext cx="11471997" cy="864000"/>
          </a:xfrm>
        </p:spPr>
        <p:txBody>
          <a:bodyPr vert="horz" lIns="0" rIns="0">
            <a:noAutofit/>
          </a:bodyPr>
          <a:lstStyle>
            <a:lvl1pPr>
              <a:defRPr>
                <a:solidFill>
                  <a:srgbClr val="123D80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18">
            <a:extLst>
              <a:ext uri="{FF2B5EF4-FFF2-40B4-BE49-F238E27FC236}">
                <a16:creationId xmlns:a16="http://schemas.microsoft.com/office/drawing/2014/main" id="{9FDFF3B7-E0F4-5F4E-B0BE-76D6D047A0F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468000" y="1016001"/>
            <a:ext cx="5364000" cy="432000"/>
          </a:xfrm>
          <a:prstGeom prst="rect">
            <a:avLst/>
          </a:prstGeom>
          <a:noFill/>
        </p:spPr>
        <p:txBody>
          <a:bodyPr tIns="0" bIns="72000" anchor="b">
            <a:noAutofit/>
          </a:bodyPr>
          <a:lstStyle>
            <a:lvl1pPr marL="0" indent="0">
              <a:buFont typeface="Arial" panose="020B0604020202020204" pitchFamily="34" charset="0"/>
              <a:buNone/>
              <a:defRPr sz="1600" b="1" i="0">
                <a:solidFill>
                  <a:schemeClr val="tx2"/>
                </a:solidFill>
                <a:latin typeface="+mj-lt"/>
                <a:ea typeface="Open Sans ExtraBold" panose="020B0606030504020204" pitchFamily="34" charset="0"/>
                <a:cs typeface="Open Sans ExtraBold" panose="020B0606030504020204" pitchFamily="34" charset="0"/>
              </a:defRPr>
            </a:lvl1pPr>
            <a:lvl2pPr marL="457178" indent="0">
              <a:buNone/>
              <a:defRPr b="0"/>
            </a:lvl2pPr>
            <a:lvl3pPr marL="914354" indent="0">
              <a:buNone/>
              <a:defRPr b="0"/>
            </a:lvl3pPr>
            <a:lvl4pPr marL="1371532" indent="0">
              <a:buNone/>
              <a:defRPr b="0"/>
            </a:lvl4pPr>
            <a:lvl5pPr marL="1828709" indent="0">
              <a:buNone/>
              <a:defRPr b="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18">
            <a:extLst>
              <a:ext uri="{FF2B5EF4-FFF2-40B4-BE49-F238E27FC236}">
                <a16:creationId xmlns:a16="http://schemas.microsoft.com/office/drawing/2014/main" id="{3CF3BCFF-4E6F-1D4A-AA1F-F698E02941D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60000" y="1016001"/>
            <a:ext cx="5364000" cy="432000"/>
          </a:xfrm>
          <a:prstGeom prst="rect">
            <a:avLst/>
          </a:prstGeom>
          <a:noFill/>
        </p:spPr>
        <p:txBody>
          <a:bodyPr tIns="0" bIns="72000" anchor="b">
            <a:noAutofit/>
          </a:bodyPr>
          <a:lstStyle>
            <a:lvl1pPr marL="0" indent="0">
              <a:buFont typeface="Arial" panose="020B0604020202020204" pitchFamily="34" charset="0"/>
              <a:buNone/>
              <a:defRPr sz="1600" b="1" i="0">
                <a:solidFill>
                  <a:schemeClr val="tx2"/>
                </a:solidFill>
                <a:latin typeface="+mj-lt"/>
                <a:ea typeface="Open Sans ExtraBold" panose="020B0606030504020204" pitchFamily="34" charset="0"/>
                <a:cs typeface="Open Sans ExtraBold" panose="020B0606030504020204" pitchFamily="34" charset="0"/>
              </a:defRPr>
            </a:lvl1pPr>
            <a:lvl2pPr marL="457178" indent="0">
              <a:buNone/>
              <a:defRPr b="0"/>
            </a:lvl2pPr>
            <a:lvl3pPr marL="914354" indent="0">
              <a:buNone/>
              <a:defRPr b="0"/>
            </a:lvl3pPr>
            <a:lvl4pPr marL="1371532" indent="0">
              <a:buNone/>
              <a:defRPr b="0"/>
            </a:lvl4pPr>
            <a:lvl5pPr marL="1828709" indent="0">
              <a:buNone/>
              <a:defRPr b="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13058D90-5F1A-46AB-B944-AD4583F7CFFD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r>
              <a:rPr lang="en-US"/>
              <a:t>PROPRIETARY &amp; CONFIDENTIAL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5B1586B-D3B7-46F0-81FC-7D4CB9995483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359259" y="1453703"/>
            <a:ext cx="5364000" cy="474629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BF18AC6B-FDE7-4CBD-ADE0-7C8293E4B553}"/>
              </a:ext>
            </a:extLst>
          </p:cNvPr>
          <p:cNvSpPr>
            <a:spLocks noGrp="1"/>
          </p:cNvSpPr>
          <p:nvPr>
            <p:ph sz="quarter" idx="25"/>
          </p:nvPr>
        </p:nvSpPr>
        <p:spPr>
          <a:xfrm>
            <a:off x="6468000" y="1453704"/>
            <a:ext cx="5364000" cy="474629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428661726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5" pos="288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- 2 row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>
            <a:extLst>
              <a:ext uri="{FF2B5EF4-FFF2-40B4-BE49-F238E27FC236}">
                <a16:creationId xmlns:a16="http://schemas.microsoft.com/office/drawing/2014/main" id="{4D5AA219-A4DD-4FD4-AD9F-5C19ACB626C2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66" name="think-cell Slide" r:id="rId4" imgW="410" imgH="409" progId="TCLayout.ActiveDocument.1">
                  <p:embed/>
                </p:oleObj>
              </mc:Choice>
              <mc:Fallback>
                <p:oleObj name="think-cell Slide" r:id="rId4" imgW="410" imgH="409" progId="TCLayout.ActiveDocument.1">
                  <p:embed/>
                  <p:pic>
                    <p:nvPicPr>
                      <p:cNvPr id="5" name="Object 4" hidden="1">
                        <a:extLst>
                          <a:ext uri="{FF2B5EF4-FFF2-40B4-BE49-F238E27FC236}">
                            <a16:creationId xmlns:a16="http://schemas.microsoft.com/office/drawing/2014/main" id="{4D5AA219-A4DD-4FD4-AD9F-5C19ACB626C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96D21847-89D8-4B0B-B71A-4208248E7C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9999" y="72000"/>
            <a:ext cx="11471997" cy="864000"/>
          </a:xfrm>
        </p:spPr>
        <p:txBody>
          <a:bodyPr vert="horz" lIns="0" rIns="0">
            <a:noAutofit/>
          </a:bodyPr>
          <a:lstStyle>
            <a:lvl1pPr>
              <a:defRPr>
                <a:solidFill>
                  <a:srgbClr val="123D80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18">
            <a:extLst>
              <a:ext uri="{FF2B5EF4-FFF2-40B4-BE49-F238E27FC236}">
                <a16:creationId xmlns:a16="http://schemas.microsoft.com/office/drawing/2014/main" id="{3CF3BCFF-4E6F-1D4A-AA1F-F698E02941D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59999" y="1016001"/>
            <a:ext cx="11472737" cy="432000"/>
          </a:xfrm>
          <a:prstGeom prst="rect">
            <a:avLst/>
          </a:prstGeom>
          <a:noFill/>
        </p:spPr>
        <p:txBody>
          <a:bodyPr tIns="0" bIns="72000" anchor="b">
            <a:noAutofit/>
          </a:bodyPr>
          <a:lstStyle>
            <a:lvl1pPr marL="0" indent="0">
              <a:buFont typeface="Arial" panose="020B0604020202020204" pitchFamily="34" charset="0"/>
              <a:buNone/>
              <a:defRPr sz="1600" b="1" i="0">
                <a:solidFill>
                  <a:schemeClr val="tx2"/>
                </a:solidFill>
                <a:latin typeface="+mj-lt"/>
                <a:ea typeface="Open Sans ExtraBold" panose="020B0606030504020204" pitchFamily="34" charset="0"/>
                <a:cs typeface="Open Sans ExtraBold" panose="020B0606030504020204" pitchFamily="34" charset="0"/>
              </a:defRPr>
            </a:lvl1pPr>
            <a:lvl2pPr marL="457178" indent="0">
              <a:buNone/>
              <a:defRPr b="0"/>
            </a:lvl2pPr>
            <a:lvl3pPr marL="914354" indent="0">
              <a:buNone/>
              <a:defRPr b="0"/>
            </a:lvl3pPr>
            <a:lvl4pPr marL="1371532" indent="0">
              <a:buNone/>
              <a:defRPr b="0"/>
            </a:lvl4pPr>
            <a:lvl5pPr marL="1828709" indent="0">
              <a:buNone/>
              <a:defRPr b="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6" name="Text Placeholder 85">
            <a:extLst>
              <a:ext uri="{FF2B5EF4-FFF2-40B4-BE49-F238E27FC236}">
                <a16:creationId xmlns:a16="http://schemas.microsoft.com/office/drawing/2014/main" id="{F5B18523-20E6-43D3-8B29-643A436EEF1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359259" y="3680003"/>
            <a:ext cx="11472736" cy="432000"/>
          </a:xfrm>
          <a:noFill/>
        </p:spPr>
        <p:txBody>
          <a:bodyPr vert="horz" lIns="0" tIns="0" rIns="0" bIns="72000" rtlCol="0" anchor="b">
            <a:noAutofit/>
          </a:bodyPr>
          <a:lstStyle>
            <a:lvl1pPr marL="0" indent="0">
              <a:buNone/>
              <a:defRPr lang="en-US" sz="1600" b="1" i="0" smtClean="0">
                <a:solidFill>
                  <a:schemeClr val="tx2"/>
                </a:solidFill>
                <a:latin typeface="+mj-lt"/>
                <a:ea typeface="Open Sans ExtraBold" panose="020B0606030504020204" pitchFamily="34" charset="0"/>
                <a:cs typeface="Open Sans ExtraBold" panose="020B0606030504020204" pitchFamily="34" charset="0"/>
              </a:defRPr>
            </a:lvl1pPr>
            <a:lvl2pPr>
              <a:defRPr lang="en-US" b="0" smtClean="0"/>
            </a:lvl2pPr>
            <a:lvl3pPr>
              <a:defRPr lang="en-US" b="0" smtClean="0"/>
            </a:lvl3pPr>
            <a:lvl4pPr>
              <a:defRPr lang="en-US" b="0" smtClean="0"/>
            </a:lvl4pPr>
            <a:lvl5pPr>
              <a:defRPr lang="en-US" b="0"/>
            </a:lvl5pPr>
          </a:lstStyle>
          <a:p>
            <a:pPr marL="180000" lvl="0" indent="-180000"/>
            <a:r>
              <a:rPr lang="en-US"/>
              <a:t>Click to edit Master text styles</a:t>
            </a:r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13058D90-5F1A-46AB-B944-AD4583F7CFFD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r>
              <a:rPr lang="en-US"/>
              <a:t>PROPRIETARY &amp; CONFIDENTIAL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5B1586B-D3B7-46F0-81FC-7D4CB9995483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359258" y="1453704"/>
            <a:ext cx="11472737" cy="2088000"/>
          </a:xfrm>
        </p:spPr>
        <p:txBody>
          <a:bodyPr/>
          <a:lstStyle>
            <a:lvl1pPr>
              <a:spcBef>
                <a:spcPts val="600"/>
              </a:spcBef>
              <a:defRPr/>
            </a:lvl1pPr>
            <a:lvl2pPr>
              <a:spcBef>
                <a:spcPts val="300"/>
              </a:spcBef>
              <a:defRPr/>
            </a:lvl2pPr>
            <a:lvl3pPr>
              <a:spcBef>
                <a:spcPts val="300"/>
              </a:spcBef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8F149B63-6659-40A6-BC53-019A373EC567}"/>
              </a:ext>
            </a:extLst>
          </p:cNvPr>
          <p:cNvSpPr>
            <a:spLocks noGrp="1"/>
          </p:cNvSpPr>
          <p:nvPr>
            <p:ph sz="quarter" idx="26"/>
          </p:nvPr>
        </p:nvSpPr>
        <p:spPr>
          <a:xfrm>
            <a:off x="359259" y="4112003"/>
            <a:ext cx="11472736" cy="2088000"/>
          </a:xfrm>
        </p:spPr>
        <p:txBody>
          <a:bodyPr/>
          <a:lstStyle>
            <a:lvl1pPr>
              <a:spcBef>
                <a:spcPts val="600"/>
              </a:spcBef>
              <a:defRPr/>
            </a:lvl1pPr>
            <a:lvl2pPr>
              <a:spcBef>
                <a:spcPts val="300"/>
              </a:spcBef>
              <a:defRPr/>
            </a:lvl2pPr>
            <a:lvl3pPr>
              <a:spcBef>
                <a:spcPts val="300"/>
              </a:spcBef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97045148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5" pos="288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ADDCF7-930F-4F0D-99C3-DDACA4638A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6731FA2-2BF7-4DBF-A2B5-89D4078BD5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51AEEF-4A07-4CAE-BD20-C9758FDEB3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7D96E6-006C-4C23-AD21-A11877F85251}" type="datetimeFigureOut">
              <a:rPr lang="en-GB" smtClean="0"/>
              <a:t>21/05/2026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9E92A9-5F9C-4878-B2DD-7CBAC1B17E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9A5BBC-A5C1-4799-9EA8-16056CA430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04FA0E-8A85-4868-9F7A-D1EC82F3804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3266700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- 1+2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>
            <a:extLst>
              <a:ext uri="{FF2B5EF4-FFF2-40B4-BE49-F238E27FC236}">
                <a16:creationId xmlns:a16="http://schemas.microsoft.com/office/drawing/2014/main" id="{4D5AA219-A4DD-4FD4-AD9F-5C19ACB626C2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90" name="think-cell Slide" r:id="rId4" imgW="410" imgH="409" progId="TCLayout.ActiveDocument.1">
                  <p:embed/>
                </p:oleObj>
              </mc:Choice>
              <mc:Fallback>
                <p:oleObj name="think-cell Slide" r:id="rId4" imgW="410" imgH="409" progId="TCLayout.ActiveDocument.1">
                  <p:embed/>
                  <p:pic>
                    <p:nvPicPr>
                      <p:cNvPr id="5" name="Object 4" hidden="1">
                        <a:extLst>
                          <a:ext uri="{FF2B5EF4-FFF2-40B4-BE49-F238E27FC236}">
                            <a16:creationId xmlns:a16="http://schemas.microsoft.com/office/drawing/2014/main" id="{4D5AA219-A4DD-4FD4-AD9F-5C19ACB626C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96D21847-89D8-4B0B-B71A-4208248E7C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9999" y="72000"/>
            <a:ext cx="11471997" cy="864000"/>
          </a:xfrm>
        </p:spPr>
        <p:txBody>
          <a:bodyPr vert="horz" lIns="0" rIns="0">
            <a:noAutofit/>
          </a:bodyPr>
          <a:lstStyle>
            <a:lvl1pPr>
              <a:defRPr>
                <a:solidFill>
                  <a:srgbClr val="123D80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18">
            <a:extLst>
              <a:ext uri="{FF2B5EF4-FFF2-40B4-BE49-F238E27FC236}">
                <a16:creationId xmlns:a16="http://schemas.microsoft.com/office/drawing/2014/main" id="{3CF3BCFF-4E6F-1D4A-AA1F-F698E02941D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59999" y="1016001"/>
            <a:ext cx="11472737" cy="432000"/>
          </a:xfrm>
          <a:prstGeom prst="rect">
            <a:avLst/>
          </a:prstGeom>
          <a:noFill/>
        </p:spPr>
        <p:txBody>
          <a:bodyPr tIns="0" bIns="72000" anchor="b">
            <a:noAutofit/>
          </a:bodyPr>
          <a:lstStyle>
            <a:lvl1pPr marL="0" indent="0">
              <a:buFont typeface="Arial" panose="020B0604020202020204" pitchFamily="34" charset="0"/>
              <a:buNone/>
              <a:defRPr sz="1600" b="1" i="0">
                <a:solidFill>
                  <a:schemeClr val="tx2"/>
                </a:solidFill>
                <a:latin typeface="+mj-lt"/>
                <a:ea typeface="Open Sans ExtraBold" panose="020B0606030504020204" pitchFamily="34" charset="0"/>
                <a:cs typeface="Open Sans ExtraBold" panose="020B0606030504020204" pitchFamily="34" charset="0"/>
              </a:defRPr>
            </a:lvl1pPr>
            <a:lvl2pPr marL="457178" indent="0">
              <a:buNone/>
              <a:defRPr b="0"/>
            </a:lvl2pPr>
            <a:lvl3pPr marL="914354" indent="0">
              <a:buNone/>
              <a:defRPr b="0"/>
            </a:lvl3pPr>
            <a:lvl4pPr marL="1371532" indent="0">
              <a:buNone/>
              <a:defRPr b="0"/>
            </a:lvl4pPr>
            <a:lvl5pPr marL="1828709" indent="0">
              <a:buNone/>
              <a:defRPr b="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6" name="Text Placeholder 85">
            <a:extLst>
              <a:ext uri="{FF2B5EF4-FFF2-40B4-BE49-F238E27FC236}">
                <a16:creationId xmlns:a16="http://schemas.microsoft.com/office/drawing/2014/main" id="{F5B18523-20E6-43D3-8B29-643A436EEF1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359259" y="3680003"/>
            <a:ext cx="5364000" cy="432000"/>
          </a:xfrm>
          <a:noFill/>
        </p:spPr>
        <p:txBody>
          <a:bodyPr vert="horz" lIns="0" tIns="0" rIns="0" bIns="72000" rtlCol="0" anchor="b">
            <a:noAutofit/>
          </a:bodyPr>
          <a:lstStyle>
            <a:lvl1pPr marL="0" indent="0">
              <a:buNone/>
              <a:defRPr lang="en-US" sz="1600" b="1" i="0" smtClean="0">
                <a:solidFill>
                  <a:schemeClr val="tx2"/>
                </a:solidFill>
                <a:latin typeface="+mj-lt"/>
                <a:ea typeface="Open Sans ExtraBold" panose="020B0606030504020204" pitchFamily="34" charset="0"/>
                <a:cs typeface="Open Sans ExtraBold" panose="020B0606030504020204" pitchFamily="34" charset="0"/>
              </a:defRPr>
            </a:lvl1pPr>
            <a:lvl2pPr>
              <a:defRPr lang="en-US" b="0" smtClean="0"/>
            </a:lvl2pPr>
            <a:lvl3pPr>
              <a:defRPr lang="en-US" b="0" smtClean="0"/>
            </a:lvl3pPr>
            <a:lvl4pPr>
              <a:defRPr lang="en-US" b="0" smtClean="0"/>
            </a:lvl4pPr>
            <a:lvl5pPr>
              <a:defRPr lang="en-US" b="0"/>
            </a:lvl5pPr>
          </a:lstStyle>
          <a:p>
            <a:pPr marL="180000" lvl="0" indent="-180000"/>
            <a:r>
              <a:rPr lang="en-US"/>
              <a:t>Click to edit Master text styles</a:t>
            </a:r>
          </a:p>
        </p:txBody>
      </p:sp>
      <p:sp>
        <p:nvSpPr>
          <p:cNvPr id="90" name="Text Placeholder 89">
            <a:extLst>
              <a:ext uri="{FF2B5EF4-FFF2-40B4-BE49-F238E27FC236}">
                <a16:creationId xmlns:a16="http://schemas.microsoft.com/office/drawing/2014/main" id="{F2E872A2-7B05-40C0-ABDC-056426DA0C33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468000" y="3680003"/>
            <a:ext cx="5364000" cy="432000"/>
          </a:xfrm>
          <a:noFill/>
        </p:spPr>
        <p:txBody>
          <a:bodyPr vert="horz" lIns="0" tIns="0" rIns="0" bIns="72000" rtlCol="0" anchor="b">
            <a:noAutofit/>
          </a:bodyPr>
          <a:lstStyle>
            <a:lvl1pPr marL="0" indent="0">
              <a:buNone/>
              <a:defRPr lang="en-US" sz="1600" b="1" i="0" smtClean="0">
                <a:solidFill>
                  <a:schemeClr val="tx2"/>
                </a:solidFill>
                <a:latin typeface="+mj-lt"/>
                <a:ea typeface="Open Sans ExtraBold" panose="020B0606030504020204" pitchFamily="34" charset="0"/>
                <a:cs typeface="Open Sans ExtraBold" panose="020B0606030504020204" pitchFamily="34" charset="0"/>
              </a:defRPr>
            </a:lvl1pPr>
            <a:lvl2pPr>
              <a:defRPr lang="en-US" b="0" smtClean="0"/>
            </a:lvl2pPr>
            <a:lvl3pPr>
              <a:defRPr lang="en-US" b="0" smtClean="0"/>
            </a:lvl3pPr>
            <a:lvl4pPr>
              <a:defRPr lang="en-US" b="0" smtClean="0"/>
            </a:lvl4pPr>
            <a:lvl5pPr>
              <a:defRPr lang="en-US" b="0"/>
            </a:lvl5pPr>
          </a:lstStyle>
          <a:p>
            <a:pPr marL="180000" lvl="0" indent="-180000"/>
            <a:r>
              <a:rPr lang="en-US"/>
              <a:t>Click to edit Master text styles</a:t>
            </a:r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13058D90-5F1A-46AB-B944-AD4583F7CFFD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r>
              <a:rPr lang="en-US"/>
              <a:t>PROPRIETARY &amp; CONFIDENTIAL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5B1586B-D3B7-46F0-81FC-7D4CB9995483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359258" y="1453704"/>
            <a:ext cx="11472737" cy="2088000"/>
          </a:xfrm>
        </p:spPr>
        <p:txBody>
          <a:bodyPr/>
          <a:lstStyle>
            <a:lvl1pPr>
              <a:spcBef>
                <a:spcPts val="600"/>
              </a:spcBef>
              <a:defRPr/>
            </a:lvl1pPr>
            <a:lvl2pPr>
              <a:spcBef>
                <a:spcPts val="300"/>
              </a:spcBef>
              <a:defRPr/>
            </a:lvl2pPr>
            <a:lvl3pPr>
              <a:spcBef>
                <a:spcPts val="300"/>
              </a:spcBef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8F149B63-6659-40A6-BC53-019A373EC567}"/>
              </a:ext>
            </a:extLst>
          </p:cNvPr>
          <p:cNvSpPr>
            <a:spLocks noGrp="1"/>
          </p:cNvSpPr>
          <p:nvPr>
            <p:ph sz="quarter" idx="26"/>
          </p:nvPr>
        </p:nvSpPr>
        <p:spPr>
          <a:xfrm>
            <a:off x="359259" y="4112003"/>
            <a:ext cx="5364000" cy="2088000"/>
          </a:xfrm>
        </p:spPr>
        <p:txBody>
          <a:bodyPr/>
          <a:lstStyle>
            <a:lvl1pPr marL="180000" indent="-180000">
              <a:defRPr lang="en-US" sz="1400" kern="1200" dirty="0">
                <a:solidFill>
                  <a:schemeClr val="tx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360000" indent="-180000" algn="l" defTabSz="914400" rtl="0" eaLnBrk="1" latinLnBrk="0" hangingPunct="1">
              <a:lnSpc>
                <a:spcPct val="90000"/>
              </a:lnSpc>
              <a:spcBef>
                <a:spcPts val="300"/>
              </a:spcBef>
              <a:buClr>
                <a:schemeClr val="tx1"/>
              </a:buClr>
              <a:buFont typeface="Open Sans" panose="020B0606030504020204" pitchFamily="34" charset="0"/>
              <a:buChar char="–"/>
              <a:tabLst/>
              <a:defRPr lang="en-US" sz="1400" kern="1200" dirty="0">
                <a:solidFill>
                  <a:schemeClr val="tx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540000" indent="-180000" algn="l" defTabSz="914400" rtl="0" eaLnBrk="1" latinLnBrk="0" hangingPunct="1">
              <a:lnSpc>
                <a:spcPct val="90000"/>
              </a:lnSpc>
              <a:spcBef>
                <a:spcPts val="300"/>
              </a:spcBef>
              <a:buClr>
                <a:schemeClr val="tx1"/>
              </a:buClr>
              <a:buFont typeface="Open Sans" panose="020B0606030504020204" pitchFamily="34" charset="0"/>
              <a:buChar char="–"/>
              <a:tabLst/>
              <a:defRPr lang="en-US" sz="1400" kern="1200" dirty="0">
                <a:solidFill>
                  <a:schemeClr val="tx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3pPr>
          </a:lstStyle>
          <a:p>
            <a:pPr marL="180000" lvl="0" indent="-18000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tx1"/>
              </a:buClr>
              <a:buFont typeface="Wingdings" pitchFamily="2" charset="2"/>
              <a:buChar char="§"/>
            </a:pPr>
            <a:r>
              <a:rPr lang="en-US"/>
              <a:t>Click to edit Master text styles</a:t>
            </a:r>
          </a:p>
          <a:p>
            <a:pPr marL="180000" lvl="1" indent="-18000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tx1"/>
              </a:buClr>
              <a:buFont typeface="Wingdings" pitchFamily="2" charset="2"/>
              <a:buChar char="§"/>
            </a:pPr>
            <a:r>
              <a:rPr lang="en-US"/>
              <a:t>Second level</a:t>
            </a:r>
          </a:p>
          <a:p>
            <a:pPr marL="180000" lvl="2" indent="-18000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tx1"/>
              </a:buClr>
              <a:buFont typeface="Wingdings" pitchFamily="2" charset="2"/>
              <a:buChar char="§"/>
            </a:pPr>
            <a:r>
              <a:rPr lang="en-US"/>
              <a:t>Third level</a:t>
            </a:r>
          </a:p>
        </p:txBody>
      </p:sp>
      <p:sp>
        <p:nvSpPr>
          <p:cNvPr id="17" name="Content Placeholder 16">
            <a:extLst>
              <a:ext uri="{FF2B5EF4-FFF2-40B4-BE49-F238E27FC236}">
                <a16:creationId xmlns:a16="http://schemas.microsoft.com/office/drawing/2014/main" id="{BD16868A-FFB6-4B4A-93C9-FB95ECB41196}"/>
              </a:ext>
            </a:extLst>
          </p:cNvPr>
          <p:cNvSpPr>
            <a:spLocks noGrp="1"/>
          </p:cNvSpPr>
          <p:nvPr>
            <p:ph sz="quarter" idx="27"/>
          </p:nvPr>
        </p:nvSpPr>
        <p:spPr>
          <a:xfrm>
            <a:off x="6468000" y="4112003"/>
            <a:ext cx="5364000" cy="2088000"/>
          </a:xfrm>
        </p:spPr>
        <p:txBody>
          <a:bodyPr/>
          <a:lstStyle>
            <a:lvl1pPr>
              <a:spcBef>
                <a:spcPts val="600"/>
              </a:spcBef>
              <a:defRPr/>
            </a:lvl1pPr>
            <a:lvl2pPr marL="360000" indent="-180000" algn="l" defTabSz="914400" rtl="0" eaLnBrk="1" latinLnBrk="0" hangingPunct="1">
              <a:lnSpc>
                <a:spcPct val="90000"/>
              </a:lnSpc>
              <a:spcBef>
                <a:spcPts val="300"/>
              </a:spcBef>
              <a:buClr>
                <a:schemeClr val="tx1"/>
              </a:buClr>
              <a:buFont typeface="Open Sans" panose="020B0606030504020204" pitchFamily="34" charset="0"/>
              <a:buChar char="–"/>
              <a:tabLst/>
              <a:defRPr lang="en-US" sz="1400" kern="1200" dirty="0">
                <a:solidFill>
                  <a:schemeClr val="tx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540000" indent="-180000" algn="l" defTabSz="914400" rtl="0" eaLnBrk="1" latinLnBrk="0" hangingPunct="1">
              <a:lnSpc>
                <a:spcPct val="90000"/>
              </a:lnSpc>
              <a:spcBef>
                <a:spcPts val="300"/>
              </a:spcBef>
              <a:buClr>
                <a:schemeClr val="tx1"/>
              </a:buClr>
              <a:buFont typeface="Open Sans" panose="020B0606030504020204" pitchFamily="34" charset="0"/>
              <a:buChar char="–"/>
              <a:tabLst/>
              <a:defRPr lang="en-US" sz="1400" kern="1200" dirty="0">
                <a:solidFill>
                  <a:schemeClr val="tx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42524197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5" pos="288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- 2+1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>
            <a:extLst>
              <a:ext uri="{FF2B5EF4-FFF2-40B4-BE49-F238E27FC236}">
                <a16:creationId xmlns:a16="http://schemas.microsoft.com/office/drawing/2014/main" id="{4D5AA219-A4DD-4FD4-AD9F-5C19ACB626C2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14" name="think-cell Slide" r:id="rId4" imgW="410" imgH="409" progId="TCLayout.ActiveDocument.1">
                  <p:embed/>
                </p:oleObj>
              </mc:Choice>
              <mc:Fallback>
                <p:oleObj name="think-cell Slide" r:id="rId4" imgW="410" imgH="409" progId="TCLayout.ActiveDocument.1">
                  <p:embed/>
                  <p:pic>
                    <p:nvPicPr>
                      <p:cNvPr id="5" name="Object 4" hidden="1">
                        <a:extLst>
                          <a:ext uri="{FF2B5EF4-FFF2-40B4-BE49-F238E27FC236}">
                            <a16:creationId xmlns:a16="http://schemas.microsoft.com/office/drawing/2014/main" id="{4D5AA219-A4DD-4FD4-AD9F-5C19ACB626C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96D21847-89D8-4B0B-B71A-4208248E7C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9999" y="72000"/>
            <a:ext cx="11471997" cy="864000"/>
          </a:xfrm>
        </p:spPr>
        <p:txBody>
          <a:bodyPr vert="horz" lIns="0" rIns="0">
            <a:noAutofit/>
          </a:bodyPr>
          <a:lstStyle>
            <a:lvl1pPr>
              <a:defRPr>
                <a:solidFill>
                  <a:srgbClr val="123D80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18">
            <a:extLst>
              <a:ext uri="{FF2B5EF4-FFF2-40B4-BE49-F238E27FC236}">
                <a16:creationId xmlns:a16="http://schemas.microsoft.com/office/drawing/2014/main" id="{9FDFF3B7-E0F4-5F4E-B0BE-76D6D047A0F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468000" y="1016001"/>
            <a:ext cx="5364000" cy="432000"/>
          </a:xfrm>
          <a:prstGeom prst="rect">
            <a:avLst/>
          </a:prstGeom>
          <a:noFill/>
        </p:spPr>
        <p:txBody>
          <a:bodyPr tIns="0" bIns="72000" anchor="b">
            <a:noAutofit/>
          </a:bodyPr>
          <a:lstStyle>
            <a:lvl1pPr marL="0" indent="0">
              <a:buFont typeface="Arial" panose="020B0604020202020204" pitchFamily="34" charset="0"/>
              <a:buNone/>
              <a:defRPr sz="1600" b="1" i="0">
                <a:solidFill>
                  <a:schemeClr val="tx2"/>
                </a:solidFill>
                <a:latin typeface="+mj-lt"/>
                <a:ea typeface="Open Sans ExtraBold" panose="020B0606030504020204" pitchFamily="34" charset="0"/>
                <a:cs typeface="Open Sans ExtraBold" panose="020B0606030504020204" pitchFamily="34" charset="0"/>
              </a:defRPr>
            </a:lvl1pPr>
            <a:lvl2pPr marL="457178" indent="0">
              <a:buNone/>
              <a:defRPr b="0"/>
            </a:lvl2pPr>
            <a:lvl3pPr marL="914354" indent="0">
              <a:buNone/>
              <a:defRPr b="0"/>
            </a:lvl3pPr>
            <a:lvl4pPr marL="1371532" indent="0">
              <a:buNone/>
              <a:defRPr b="0"/>
            </a:lvl4pPr>
            <a:lvl5pPr marL="1828709" indent="0">
              <a:buNone/>
              <a:defRPr b="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18">
            <a:extLst>
              <a:ext uri="{FF2B5EF4-FFF2-40B4-BE49-F238E27FC236}">
                <a16:creationId xmlns:a16="http://schemas.microsoft.com/office/drawing/2014/main" id="{3CF3BCFF-4E6F-1D4A-AA1F-F698E02941D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60000" y="1016001"/>
            <a:ext cx="5364000" cy="432000"/>
          </a:xfrm>
          <a:prstGeom prst="rect">
            <a:avLst/>
          </a:prstGeom>
          <a:noFill/>
        </p:spPr>
        <p:txBody>
          <a:bodyPr tIns="0" bIns="72000" anchor="b">
            <a:noAutofit/>
          </a:bodyPr>
          <a:lstStyle>
            <a:lvl1pPr marL="0" indent="0">
              <a:buFont typeface="Arial" panose="020B0604020202020204" pitchFamily="34" charset="0"/>
              <a:buNone/>
              <a:defRPr sz="1600" b="1" i="0">
                <a:solidFill>
                  <a:schemeClr val="tx2"/>
                </a:solidFill>
                <a:latin typeface="+mj-lt"/>
                <a:ea typeface="Open Sans ExtraBold" panose="020B0606030504020204" pitchFamily="34" charset="0"/>
                <a:cs typeface="Open Sans ExtraBold" panose="020B0606030504020204" pitchFamily="34" charset="0"/>
              </a:defRPr>
            </a:lvl1pPr>
            <a:lvl2pPr marL="457178" indent="0">
              <a:buNone/>
              <a:defRPr b="0"/>
            </a:lvl2pPr>
            <a:lvl3pPr marL="914354" indent="0">
              <a:buNone/>
              <a:defRPr b="0"/>
            </a:lvl3pPr>
            <a:lvl4pPr marL="1371532" indent="0">
              <a:buNone/>
              <a:defRPr b="0"/>
            </a:lvl4pPr>
            <a:lvl5pPr marL="1828709" indent="0">
              <a:buNone/>
              <a:defRPr b="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6" name="Text Placeholder 85">
            <a:extLst>
              <a:ext uri="{FF2B5EF4-FFF2-40B4-BE49-F238E27FC236}">
                <a16:creationId xmlns:a16="http://schemas.microsoft.com/office/drawing/2014/main" id="{F5B18523-20E6-43D3-8B29-643A436EEF1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359258" y="3680003"/>
            <a:ext cx="11472737" cy="432000"/>
          </a:xfrm>
          <a:noFill/>
        </p:spPr>
        <p:txBody>
          <a:bodyPr vert="horz" lIns="0" tIns="0" rIns="0" bIns="72000" rtlCol="0" anchor="b">
            <a:noAutofit/>
          </a:bodyPr>
          <a:lstStyle>
            <a:lvl1pPr marL="0" indent="0">
              <a:buNone/>
              <a:defRPr lang="en-US" sz="1600" b="1" i="0" smtClean="0">
                <a:solidFill>
                  <a:schemeClr val="tx2"/>
                </a:solidFill>
                <a:latin typeface="+mj-lt"/>
                <a:ea typeface="Open Sans ExtraBold" panose="020B0606030504020204" pitchFamily="34" charset="0"/>
                <a:cs typeface="Open Sans ExtraBold" panose="020B0606030504020204" pitchFamily="34" charset="0"/>
              </a:defRPr>
            </a:lvl1pPr>
            <a:lvl2pPr>
              <a:defRPr lang="en-US" b="0" smtClean="0"/>
            </a:lvl2pPr>
            <a:lvl3pPr>
              <a:defRPr lang="en-US" b="0" smtClean="0"/>
            </a:lvl3pPr>
            <a:lvl4pPr>
              <a:defRPr lang="en-US" b="0" smtClean="0"/>
            </a:lvl4pPr>
            <a:lvl5pPr>
              <a:defRPr lang="en-US" b="0"/>
            </a:lvl5pPr>
          </a:lstStyle>
          <a:p>
            <a:pPr marL="180000" lvl="0" indent="-180000"/>
            <a:r>
              <a:rPr lang="en-US"/>
              <a:t>Click to edit Master text styles</a:t>
            </a:r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13058D90-5F1A-46AB-B944-AD4583F7CFFD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r>
              <a:rPr lang="en-US"/>
              <a:t>PROPRIETARY &amp; CONFIDENTIAL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5B1586B-D3B7-46F0-81FC-7D4CB9995483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359259" y="1453704"/>
            <a:ext cx="5364000" cy="2088000"/>
          </a:xfrm>
        </p:spPr>
        <p:txBody>
          <a:bodyPr/>
          <a:lstStyle>
            <a:lvl1pPr>
              <a:spcBef>
                <a:spcPts val="600"/>
              </a:spcBef>
              <a:defRPr/>
            </a:lvl1pPr>
            <a:lvl2pPr>
              <a:spcBef>
                <a:spcPts val="300"/>
              </a:spcBef>
              <a:defRPr/>
            </a:lvl2pPr>
            <a:lvl3pPr>
              <a:spcBef>
                <a:spcPts val="300"/>
              </a:spcBef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BF18AC6B-FDE7-4CBD-ADE0-7C8293E4B553}"/>
              </a:ext>
            </a:extLst>
          </p:cNvPr>
          <p:cNvSpPr>
            <a:spLocks noGrp="1"/>
          </p:cNvSpPr>
          <p:nvPr>
            <p:ph sz="quarter" idx="25"/>
          </p:nvPr>
        </p:nvSpPr>
        <p:spPr>
          <a:xfrm>
            <a:off x="6468000" y="1453704"/>
            <a:ext cx="5364000" cy="2088000"/>
          </a:xfrm>
        </p:spPr>
        <p:txBody>
          <a:bodyPr vert="horz" lIns="0" tIns="36000" rIns="0" bIns="0" rtlCol="0">
            <a:noAutofit/>
          </a:bodyPr>
          <a:lstStyle>
            <a:lvl1pPr>
              <a:defRPr lang="en-US"/>
            </a:lvl1pPr>
            <a:lvl2pPr>
              <a:defRPr lang="en-US"/>
            </a:lvl2pPr>
            <a:lvl3pPr>
              <a:defRPr lang="en-US"/>
            </a:lvl3pPr>
          </a:lstStyle>
          <a:p>
            <a:pPr lvl="0">
              <a:spcBef>
                <a:spcPts val="600"/>
              </a:spcBef>
            </a:pPr>
            <a:r>
              <a:rPr lang="en-US"/>
              <a:t>Click to edit Master text styles</a:t>
            </a:r>
          </a:p>
          <a:p>
            <a:pPr lvl="1">
              <a:spcBef>
                <a:spcPts val="600"/>
              </a:spcBef>
            </a:pPr>
            <a:r>
              <a:rPr lang="en-US"/>
              <a:t>Second level</a:t>
            </a:r>
          </a:p>
          <a:p>
            <a:pPr lvl="2">
              <a:spcBef>
                <a:spcPts val="600"/>
              </a:spcBef>
            </a:pPr>
            <a:r>
              <a:rPr lang="en-US"/>
              <a:t>Third level</a:t>
            </a:r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8F149B63-6659-40A6-BC53-019A373EC567}"/>
              </a:ext>
            </a:extLst>
          </p:cNvPr>
          <p:cNvSpPr>
            <a:spLocks noGrp="1"/>
          </p:cNvSpPr>
          <p:nvPr>
            <p:ph sz="quarter" idx="26"/>
          </p:nvPr>
        </p:nvSpPr>
        <p:spPr>
          <a:xfrm>
            <a:off x="359258" y="4112003"/>
            <a:ext cx="11472737" cy="2088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61576775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5" pos="288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- 1+2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>
            <a:extLst>
              <a:ext uri="{FF2B5EF4-FFF2-40B4-BE49-F238E27FC236}">
                <a16:creationId xmlns:a16="http://schemas.microsoft.com/office/drawing/2014/main" id="{4D5AA219-A4DD-4FD4-AD9F-5C19ACB626C2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38" name="think-cell Slide" r:id="rId4" imgW="410" imgH="409" progId="TCLayout.ActiveDocument.1">
                  <p:embed/>
                </p:oleObj>
              </mc:Choice>
              <mc:Fallback>
                <p:oleObj name="think-cell Slide" r:id="rId4" imgW="410" imgH="409" progId="TCLayout.ActiveDocument.1">
                  <p:embed/>
                  <p:pic>
                    <p:nvPicPr>
                      <p:cNvPr id="5" name="Object 4" hidden="1">
                        <a:extLst>
                          <a:ext uri="{FF2B5EF4-FFF2-40B4-BE49-F238E27FC236}">
                            <a16:creationId xmlns:a16="http://schemas.microsoft.com/office/drawing/2014/main" id="{4D5AA219-A4DD-4FD4-AD9F-5C19ACB626C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96D21847-89D8-4B0B-B71A-4208248E7C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9999" y="72000"/>
            <a:ext cx="11471997" cy="864000"/>
          </a:xfrm>
        </p:spPr>
        <p:txBody>
          <a:bodyPr vert="horz" lIns="0" rIns="0">
            <a:noAutofit/>
          </a:bodyPr>
          <a:lstStyle>
            <a:lvl1pPr>
              <a:defRPr>
                <a:solidFill>
                  <a:srgbClr val="123D80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18">
            <a:extLst>
              <a:ext uri="{FF2B5EF4-FFF2-40B4-BE49-F238E27FC236}">
                <a16:creationId xmlns:a16="http://schemas.microsoft.com/office/drawing/2014/main" id="{9FDFF3B7-E0F4-5F4E-B0BE-76D6D047A0F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468000" y="1016001"/>
            <a:ext cx="5364000" cy="432000"/>
          </a:xfrm>
          <a:prstGeom prst="rect">
            <a:avLst/>
          </a:prstGeom>
          <a:noFill/>
        </p:spPr>
        <p:txBody>
          <a:bodyPr tIns="0" bIns="72000" anchor="b">
            <a:noAutofit/>
          </a:bodyPr>
          <a:lstStyle>
            <a:lvl1pPr marL="0" indent="0">
              <a:buFont typeface="Arial" panose="020B0604020202020204" pitchFamily="34" charset="0"/>
              <a:buNone/>
              <a:defRPr sz="1600" b="1" i="0">
                <a:solidFill>
                  <a:schemeClr val="tx2"/>
                </a:solidFill>
                <a:latin typeface="+mj-lt"/>
                <a:ea typeface="Open Sans ExtraBold" panose="020B0606030504020204" pitchFamily="34" charset="0"/>
                <a:cs typeface="Open Sans ExtraBold" panose="020B0606030504020204" pitchFamily="34" charset="0"/>
              </a:defRPr>
            </a:lvl1pPr>
            <a:lvl2pPr marL="457178" indent="0">
              <a:buNone/>
              <a:defRPr b="0"/>
            </a:lvl2pPr>
            <a:lvl3pPr marL="914354" indent="0">
              <a:buNone/>
              <a:defRPr b="0"/>
            </a:lvl3pPr>
            <a:lvl4pPr marL="1371532" indent="0">
              <a:buNone/>
              <a:defRPr b="0"/>
            </a:lvl4pPr>
            <a:lvl5pPr marL="1828709" indent="0">
              <a:buNone/>
              <a:defRPr b="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18">
            <a:extLst>
              <a:ext uri="{FF2B5EF4-FFF2-40B4-BE49-F238E27FC236}">
                <a16:creationId xmlns:a16="http://schemas.microsoft.com/office/drawing/2014/main" id="{3CF3BCFF-4E6F-1D4A-AA1F-F698E02941D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60000" y="1016001"/>
            <a:ext cx="5364000" cy="432000"/>
          </a:xfrm>
          <a:prstGeom prst="rect">
            <a:avLst/>
          </a:prstGeom>
          <a:noFill/>
        </p:spPr>
        <p:txBody>
          <a:bodyPr tIns="0" bIns="72000" anchor="b">
            <a:noAutofit/>
          </a:bodyPr>
          <a:lstStyle>
            <a:lvl1pPr marL="0" indent="0">
              <a:buFont typeface="Arial" panose="020B0604020202020204" pitchFamily="34" charset="0"/>
              <a:buNone/>
              <a:defRPr sz="1600" b="1" i="0">
                <a:solidFill>
                  <a:schemeClr val="tx2"/>
                </a:solidFill>
                <a:latin typeface="+mj-lt"/>
                <a:ea typeface="Open Sans ExtraBold" panose="020B0606030504020204" pitchFamily="34" charset="0"/>
                <a:cs typeface="Open Sans ExtraBold" panose="020B0606030504020204" pitchFamily="34" charset="0"/>
              </a:defRPr>
            </a:lvl1pPr>
            <a:lvl2pPr marL="457178" indent="0">
              <a:buNone/>
              <a:defRPr b="0"/>
            </a:lvl2pPr>
            <a:lvl3pPr marL="914354" indent="0">
              <a:buNone/>
              <a:defRPr b="0"/>
            </a:lvl3pPr>
            <a:lvl4pPr marL="1371532" indent="0">
              <a:buNone/>
              <a:defRPr b="0"/>
            </a:lvl4pPr>
            <a:lvl5pPr marL="1828709" indent="0">
              <a:buNone/>
              <a:defRPr b="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0" name="Text Placeholder 89">
            <a:extLst>
              <a:ext uri="{FF2B5EF4-FFF2-40B4-BE49-F238E27FC236}">
                <a16:creationId xmlns:a16="http://schemas.microsoft.com/office/drawing/2014/main" id="{F2E872A2-7B05-40C0-ABDC-056426DA0C33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468000" y="3680003"/>
            <a:ext cx="5364000" cy="432000"/>
          </a:xfrm>
          <a:noFill/>
        </p:spPr>
        <p:txBody>
          <a:bodyPr vert="horz" lIns="0" tIns="0" rIns="0" bIns="72000" rtlCol="0" anchor="b">
            <a:noAutofit/>
          </a:bodyPr>
          <a:lstStyle>
            <a:lvl1pPr marL="0" indent="0">
              <a:buNone/>
              <a:defRPr lang="en-US" sz="1600" b="1" i="0" smtClean="0">
                <a:solidFill>
                  <a:schemeClr val="tx2"/>
                </a:solidFill>
                <a:latin typeface="+mj-lt"/>
                <a:ea typeface="Open Sans ExtraBold" panose="020B0606030504020204" pitchFamily="34" charset="0"/>
                <a:cs typeface="Open Sans ExtraBold" panose="020B0606030504020204" pitchFamily="34" charset="0"/>
              </a:defRPr>
            </a:lvl1pPr>
            <a:lvl2pPr>
              <a:defRPr lang="en-US" b="0" smtClean="0"/>
            </a:lvl2pPr>
            <a:lvl3pPr>
              <a:defRPr lang="en-US" b="0" smtClean="0"/>
            </a:lvl3pPr>
            <a:lvl4pPr>
              <a:defRPr lang="en-US" b="0" smtClean="0"/>
            </a:lvl4pPr>
            <a:lvl5pPr>
              <a:defRPr lang="en-US" b="0"/>
            </a:lvl5pPr>
          </a:lstStyle>
          <a:p>
            <a:pPr marL="180000" lvl="0" indent="-180000"/>
            <a:r>
              <a:rPr lang="en-US"/>
              <a:t>Click to edit Master text styles</a:t>
            </a:r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13058D90-5F1A-46AB-B944-AD4583F7CFFD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r>
              <a:rPr lang="en-US"/>
              <a:t>PROPRIETARY &amp; CONFIDENTIAL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5B1586B-D3B7-46F0-81FC-7D4CB9995483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359259" y="1453703"/>
            <a:ext cx="5364000" cy="4746297"/>
          </a:xfrm>
        </p:spPr>
        <p:txBody>
          <a:bodyPr vert="horz" lIns="0" tIns="36000" rIns="0" bIns="0" rtlCol="0">
            <a:noAutofit/>
          </a:bodyPr>
          <a:lstStyle>
            <a:lvl1pPr>
              <a:spcBef>
                <a:spcPts val="600"/>
              </a:spcBef>
              <a:defRPr lang="en-US" dirty="0"/>
            </a:lvl1pPr>
            <a:lvl2pPr>
              <a:spcBef>
                <a:spcPts val="300"/>
              </a:spcBef>
              <a:defRPr lang="en-US" dirty="0"/>
            </a:lvl2pPr>
            <a:lvl3pPr>
              <a:spcBef>
                <a:spcPts val="300"/>
              </a:spcBef>
              <a:defRPr lang="en-US" dirty="0"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BF18AC6B-FDE7-4CBD-ADE0-7C8293E4B553}"/>
              </a:ext>
            </a:extLst>
          </p:cNvPr>
          <p:cNvSpPr>
            <a:spLocks noGrp="1"/>
          </p:cNvSpPr>
          <p:nvPr>
            <p:ph sz="quarter" idx="25"/>
          </p:nvPr>
        </p:nvSpPr>
        <p:spPr>
          <a:xfrm>
            <a:off x="6468000" y="1453704"/>
            <a:ext cx="5364000" cy="2088000"/>
          </a:xfrm>
        </p:spPr>
        <p:txBody>
          <a:bodyPr vert="horz" lIns="0" tIns="36000" rIns="0" bIns="0" rtlCol="0">
            <a:no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</a:lstStyle>
          <a:p>
            <a:pPr lvl="0">
              <a:spcBef>
                <a:spcPts val="600"/>
              </a:spcBef>
            </a:pPr>
            <a:r>
              <a:rPr lang="en-US"/>
              <a:t>Click to edit Master text styles</a:t>
            </a:r>
          </a:p>
          <a:p>
            <a:pPr lvl="1">
              <a:spcBef>
                <a:spcPts val="600"/>
              </a:spcBef>
            </a:pPr>
            <a:r>
              <a:rPr lang="en-US"/>
              <a:t>Second level</a:t>
            </a:r>
          </a:p>
          <a:p>
            <a:pPr lvl="2">
              <a:spcBef>
                <a:spcPts val="600"/>
              </a:spcBef>
            </a:pPr>
            <a:r>
              <a:rPr lang="en-US"/>
              <a:t>Third level</a:t>
            </a:r>
          </a:p>
        </p:txBody>
      </p:sp>
      <p:sp>
        <p:nvSpPr>
          <p:cNvPr id="17" name="Content Placeholder 16">
            <a:extLst>
              <a:ext uri="{FF2B5EF4-FFF2-40B4-BE49-F238E27FC236}">
                <a16:creationId xmlns:a16="http://schemas.microsoft.com/office/drawing/2014/main" id="{BD16868A-FFB6-4B4A-93C9-FB95ECB41196}"/>
              </a:ext>
            </a:extLst>
          </p:cNvPr>
          <p:cNvSpPr>
            <a:spLocks noGrp="1"/>
          </p:cNvSpPr>
          <p:nvPr>
            <p:ph sz="quarter" idx="27"/>
          </p:nvPr>
        </p:nvSpPr>
        <p:spPr>
          <a:xfrm>
            <a:off x="6468000" y="4112003"/>
            <a:ext cx="5364000" cy="2088000"/>
          </a:xfrm>
        </p:spPr>
        <p:txBody>
          <a:bodyPr vert="horz" lIns="0" tIns="36000" rIns="0" bIns="0" rtlCol="0">
            <a:noAutofit/>
          </a:bodyPr>
          <a:lstStyle>
            <a:lvl1pPr>
              <a:defRPr lang="en-US"/>
            </a:lvl1pPr>
            <a:lvl2pPr>
              <a:defRPr lang="en-US"/>
            </a:lvl2pPr>
            <a:lvl3pPr>
              <a:defRPr lang="en-US"/>
            </a:lvl3pPr>
          </a:lstStyle>
          <a:p>
            <a:pPr lvl="0">
              <a:spcBef>
                <a:spcPts val="600"/>
              </a:spcBef>
            </a:pPr>
            <a:r>
              <a:rPr lang="en-US"/>
              <a:t>Click to edit Master text styles</a:t>
            </a:r>
          </a:p>
          <a:p>
            <a:pPr lvl="1">
              <a:spcBef>
                <a:spcPts val="600"/>
              </a:spcBef>
            </a:pPr>
            <a:r>
              <a:rPr lang="en-US"/>
              <a:t>Second level</a:t>
            </a:r>
          </a:p>
          <a:p>
            <a:pPr lvl="2">
              <a:spcBef>
                <a:spcPts val="600"/>
              </a:spcBef>
            </a:pPr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05612988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5" pos="288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- 2+1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>
            <a:extLst>
              <a:ext uri="{FF2B5EF4-FFF2-40B4-BE49-F238E27FC236}">
                <a16:creationId xmlns:a16="http://schemas.microsoft.com/office/drawing/2014/main" id="{4D5AA219-A4DD-4FD4-AD9F-5C19ACB626C2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62" name="think-cell Slide" r:id="rId4" imgW="410" imgH="409" progId="TCLayout.ActiveDocument.1">
                  <p:embed/>
                </p:oleObj>
              </mc:Choice>
              <mc:Fallback>
                <p:oleObj name="think-cell Slide" r:id="rId4" imgW="410" imgH="409" progId="TCLayout.ActiveDocument.1">
                  <p:embed/>
                  <p:pic>
                    <p:nvPicPr>
                      <p:cNvPr id="5" name="Object 4" hidden="1">
                        <a:extLst>
                          <a:ext uri="{FF2B5EF4-FFF2-40B4-BE49-F238E27FC236}">
                            <a16:creationId xmlns:a16="http://schemas.microsoft.com/office/drawing/2014/main" id="{4D5AA219-A4DD-4FD4-AD9F-5C19ACB626C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96D21847-89D8-4B0B-B71A-4208248E7C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9999" y="72000"/>
            <a:ext cx="11471997" cy="864000"/>
          </a:xfrm>
        </p:spPr>
        <p:txBody>
          <a:bodyPr vert="horz" lIns="0" rIns="0">
            <a:noAutofit/>
          </a:bodyPr>
          <a:lstStyle>
            <a:lvl1pPr>
              <a:defRPr>
                <a:solidFill>
                  <a:srgbClr val="123D80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18">
            <a:extLst>
              <a:ext uri="{FF2B5EF4-FFF2-40B4-BE49-F238E27FC236}">
                <a16:creationId xmlns:a16="http://schemas.microsoft.com/office/drawing/2014/main" id="{9FDFF3B7-E0F4-5F4E-B0BE-76D6D047A0F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468000" y="1016001"/>
            <a:ext cx="5364000" cy="432000"/>
          </a:xfrm>
          <a:prstGeom prst="rect">
            <a:avLst/>
          </a:prstGeom>
          <a:noFill/>
        </p:spPr>
        <p:txBody>
          <a:bodyPr tIns="0" bIns="72000" anchor="b">
            <a:noAutofit/>
          </a:bodyPr>
          <a:lstStyle>
            <a:lvl1pPr marL="0" indent="0">
              <a:buFont typeface="Arial" panose="020B0604020202020204" pitchFamily="34" charset="0"/>
              <a:buNone/>
              <a:defRPr sz="1600" b="1" i="0">
                <a:solidFill>
                  <a:schemeClr val="tx2"/>
                </a:solidFill>
                <a:latin typeface="+mj-lt"/>
                <a:ea typeface="Open Sans ExtraBold" panose="020B0606030504020204" pitchFamily="34" charset="0"/>
                <a:cs typeface="Open Sans ExtraBold" panose="020B0606030504020204" pitchFamily="34" charset="0"/>
              </a:defRPr>
            </a:lvl1pPr>
            <a:lvl2pPr marL="457178" indent="0">
              <a:buNone/>
              <a:defRPr b="0"/>
            </a:lvl2pPr>
            <a:lvl3pPr marL="914354" indent="0">
              <a:buNone/>
              <a:defRPr b="0"/>
            </a:lvl3pPr>
            <a:lvl4pPr marL="1371532" indent="0">
              <a:buNone/>
              <a:defRPr b="0"/>
            </a:lvl4pPr>
            <a:lvl5pPr marL="1828709" indent="0">
              <a:buNone/>
              <a:defRPr b="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18">
            <a:extLst>
              <a:ext uri="{FF2B5EF4-FFF2-40B4-BE49-F238E27FC236}">
                <a16:creationId xmlns:a16="http://schemas.microsoft.com/office/drawing/2014/main" id="{3CF3BCFF-4E6F-1D4A-AA1F-F698E02941D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60000" y="1016001"/>
            <a:ext cx="5364000" cy="432000"/>
          </a:xfrm>
          <a:prstGeom prst="rect">
            <a:avLst/>
          </a:prstGeom>
          <a:noFill/>
        </p:spPr>
        <p:txBody>
          <a:bodyPr tIns="0" bIns="72000" anchor="b">
            <a:noAutofit/>
          </a:bodyPr>
          <a:lstStyle>
            <a:lvl1pPr marL="0" indent="0">
              <a:buFont typeface="Arial" panose="020B0604020202020204" pitchFamily="34" charset="0"/>
              <a:buNone/>
              <a:defRPr sz="1600" b="1" i="0">
                <a:solidFill>
                  <a:schemeClr val="tx2"/>
                </a:solidFill>
                <a:latin typeface="+mj-lt"/>
                <a:ea typeface="Open Sans ExtraBold" panose="020B0606030504020204" pitchFamily="34" charset="0"/>
                <a:cs typeface="Open Sans ExtraBold" panose="020B0606030504020204" pitchFamily="34" charset="0"/>
              </a:defRPr>
            </a:lvl1pPr>
            <a:lvl2pPr marL="457178" indent="0">
              <a:buNone/>
              <a:defRPr b="0"/>
            </a:lvl2pPr>
            <a:lvl3pPr marL="914354" indent="0">
              <a:buNone/>
              <a:defRPr b="0"/>
            </a:lvl3pPr>
            <a:lvl4pPr marL="1371532" indent="0">
              <a:buNone/>
              <a:defRPr b="0"/>
            </a:lvl4pPr>
            <a:lvl5pPr marL="1828709" indent="0">
              <a:buNone/>
              <a:defRPr b="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6" name="Text Placeholder 85">
            <a:extLst>
              <a:ext uri="{FF2B5EF4-FFF2-40B4-BE49-F238E27FC236}">
                <a16:creationId xmlns:a16="http://schemas.microsoft.com/office/drawing/2014/main" id="{F5B18523-20E6-43D3-8B29-643A436EEF1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359259" y="3680003"/>
            <a:ext cx="5364000" cy="432000"/>
          </a:xfrm>
          <a:noFill/>
        </p:spPr>
        <p:txBody>
          <a:bodyPr vert="horz" lIns="0" tIns="0" rIns="0" bIns="72000" rtlCol="0" anchor="b">
            <a:noAutofit/>
          </a:bodyPr>
          <a:lstStyle>
            <a:lvl1pPr marL="0" indent="0">
              <a:buNone/>
              <a:defRPr lang="en-US" sz="1600" b="1" i="0" smtClean="0">
                <a:solidFill>
                  <a:schemeClr val="tx2"/>
                </a:solidFill>
                <a:latin typeface="+mj-lt"/>
                <a:ea typeface="Open Sans ExtraBold" panose="020B0606030504020204" pitchFamily="34" charset="0"/>
                <a:cs typeface="Open Sans ExtraBold" panose="020B0606030504020204" pitchFamily="34" charset="0"/>
              </a:defRPr>
            </a:lvl1pPr>
            <a:lvl2pPr>
              <a:defRPr lang="en-US" b="0" smtClean="0"/>
            </a:lvl2pPr>
            <a:lvl3pPr>
              <a:defRPr lang="en-US" b="0" smtClean="0"/>
            </a:lvl3pPr>
            <a:lvl4pPr>
              <a:defRPr lang="en-US" b="0" smtClean="0"/>
            </a:lvl4pPr>
            <a:lvl5pPr>
              <a:defRPr lang="en-US" b="0"/>
            </a:lvl5pPr>
          </a:lstStyle>
          <a:p>
            <a:pPr marL="180000" lvl="0" indent="-180000"/>
            <a:r>
              <a:rPr lang="en-US"/>
              <a:t>Click to edit Master text styles</a:t>
            </a:r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13058D90-5F1A-46AB-B944-AD4583F7CFFD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r>
              <a:rPr lang="en-US"/>
              <a:t>PROPRIETARY &amp; CONFIDENTIAL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5B1586B-D3B7-46F0-81FC-7D4CB9995483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359259" y="1453704"/>
            <a:ext cx="5364000" cy="2088000"/>
          </a:xfrm>
        </p:spPr>
        <p:txBody>
          <a:bodyPr vert="horz" lIns="0" tIns="36000" rIns="0" bIns="0" rtlCol="0">
            <a:noAutofit/>
          </a:bodyPr>
          <a:lstStyle>
            <a:lvl1pPr>
              <a:defRPr lang="en-US"/>
            </a:lvl1pPr>
            <a:lvl2pPr>
              <a:defRPr lang="en-US"/>
            </a:lvl2pPr>
            <a:lvl3pPr>
              <a:defRPr lang="en-US"/>
            </a:lvl3pPr>
          </a:lstStyle>
          <a:p>
            <a:pPr lvl="0">
              <a:spcBef>
                <a:spcPts val="600"/>
              </a:spcBef>
            </a:pPr>
            <a:r>
              <a:rPr lang="en-US"/>
              <a:t>Click to edit Master text styles</a:t>
            </a:r>
          </a:p>
          <a:p>
            <a:pPr lvl="1">
              <a:spcBef>
                <a:spcPts val="600"/>
              </a:spcBef>
            </a:pPr>
            <a:r>
              <a:rPr lang="en-US"/>
              <a:t>Second level</a:t>
            </a:r>
          </a:p>
          <a:p>
            <a:pPr lvl="2">
              <a:spcBef>
                <a:spcPts val="600"/>
              </a:spcBef>
            </a:pPr>
            <a:r>
              <a:rPr lang="en-US"/>
              <a:t>Third level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BF18AC6B-FDE7-4CBD-ADE0-7C8293E4B553}"/>
              </a:ext>
            </a:extLst>
          </p:cNvPr>
          <p:cNvSpPr>
            <a:spLocks noGrp="1"/>
          </p:cNvSpPr>
          <p:nvPr>
            <p:ph sz="quarter" idx="25"/>
          </p:nvPr>
        </p:nvSpPr>
        <p:spPr>
          <a:xfrm>
            <a:off x="6468000" y="1453703"/>
            <a:ext cx="5364000" cy="4746299"/>
          </a:xfrm>
        </p:spPr>
        <p:txBody>
          <a:bodyPr vert="horz" lIns="0" tIns="36000" rIns="0" bIns="0" rtlCol="0">
            <a:noAutofit/>
          </a:bodyPr>
          <a:lstStyle>
            <a:lvl1pPr>
              <a:defRPr lang="en-US"/>
            </a:lvl1pPr>
            <a:lvl2pPr>
              <a:defRPr lang="en-US"/>
            </a:lvl2pPr>
            <a:lvl3pPr>
              <a:defRPr lang="en-US"/>
            </a:lvl3pPr>
          </a:lstStyle>
          <a:p>
            <a:pPr lvl="0">
              <a:spcBef>
                <a:spcPts val="600"/>
              </a:spcBef>
            </a:pPr>
            <a:r>
              <a:rPr lang="en-US"/>
              <a:t>Click to edit Master text styles</a:t>
            </a:r>
          </a:p>
          <a:p>
            <a:pPr lvl="1">
              <a:spcBef>
                <a:spcPts val="600"/>
              </a:spcBef>
            </a:pPr>
            <a:r>
              <a:rPr lang="en-US"/>
              <a:t>Second level</a:t>
            </a:r>
          </a:p>
          <a:p>
            <a:pPr lvl="2">
              <a:spcBef>
                <a:spcPts val="600"/>
              </a:spcBef>
            </a:pPr>
            <a:r>
              <a:rPr lang="en-US"/>
              <a:t>Third level</a:t>
            </a:r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8F149B63-6659-40A6-BC53-019A373EC567}"/>
              </a:ext>
            </a:extLst>
          </p:cNvPr>
          <p:cNvSpPr>
            <a:spLocks noGrp="1"/>
          </p:cNvSpPr>
          <p:nvPr>
            <p:ph sz="quarter" idx="26"/>
          </p:nvPr>
        </p:nvSpPr>
        <p:spPr>
          <a:xfrm>
            <a:off x="359259" y="4112003"/>
            <a:ext cx="5364000" cy="2088000"/>
          </a:xfrm>
        </p:spPr>
        <p:txBody>
          <a:bodyPr vert="horz" lIns="0" tIns="36000" rIns="0" bIns="0" rtlCol="0">
            <a:noAutofit/>
          </a:bodyPr>
          <a:lstStyle>
            <a:lvl1pPr>
              <a:defRPr lang="en-US"/>
            </a:lvl1pPr>
            <a:lvl2pPr>
              <a:defRPr lang="en-US"/>
            </a:lvl2pPr>
            <a:lvl3pPr>
              <a:defRPr lang="en-US"/>
            </a:lvl3pPr>
          </a:lstStyle>
          <a:p>
            <a:pPr lvl="0">
              <a:spcBef>
                <a:spcPts val="600"/>
              </a:spcBef>
            </a:pPr>
            <a:r>
              <a:rPr lang="en-US"/>
              <a:t>Click to edit Master text styles</a:t>
            </a:r>
          </a:p>
          <a:p>
            <a:pPr lvl="1">
              <a:spcBef>
                <a:spcPts val="600"/>
              </a:spcBef>
            </a:pPr>
            <a:r>
              <a:rPr lang="en-US"/>
              <a:t>Second level</a:t>
            </a:r>
          </a:p>
          <a:p>
            <a:pPr lvl="2">
              <a:spcBef>
                <a:spcPts val="600"/>
              </a:spcBef>
            </a:pPr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7601261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5" pos="288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2+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>
            <a:extLst>
              <a:ext uri="{FF2B5EF4-FFF2-40B4-BE49-F238E27FC236}">
                <a16:creationId xmlns:a16="http://schemas.microsoft.com/office/drawing/2014/main" id="{4D5AA219-A4DD-4FD4-AD9F-5C19ACB626C2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386" name="think-cell Slide" r:id="rId4" imgW="410" imgH="409" progId="TCLayout.ActiveDocument.1">
                  <p:embed/>
                </p:oleObj>
              </mc:Choice>
              <mc:Fallback>
                <p:oleObj name="think-cell Slide" r:id="rId4" imgW="410" imgH="409" progId="TCLayout.ActiveDocument.1">
                  <p:embed/>
                  <p:pic>
                    <p:nvPicPr>
                      <p:cNvPr id="5" name="Object 4" hidden="1">
                        <a:extLst>
                          <a:ext uri="{FF2B5EF4-FFF2-40B4-BE49-F238E27FC236}">
                            <a16:creationId xmlns:a16="http://schemas.microsoft.com/office/drawing/2014/main" id="{4D5AA219-A4DD-4FD4-AD9F-5C19ACB626C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96D21847-89D8-4B0B-B71A-4208248E7C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9999" y="72000"/>
            <a:ext cx="11471997" cy="864000"/>
          </a:xfrm>
        </p:spPr>
        <p:txBody>
          <a:bodyPr vert="horz" lIns="0" rIns="0">
            <a:noAutofit/>
          </a:bodyPr>
          <a:lstStyle>
            <a:lvl1pPr>
              <a:defRPr>
                <a:solidFill>
                  <a:srgbClr val="123D80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18">
            <a:extLst>
              <a:ext uri="{FF2B5EF4-FFF2-40B4-BE49-F238E27FC236}">
                <a16:creationId xmlns:a16="http://schemas.microsoft.com/office/drawing/2014/main" id="{9FDFF3B7-E0F4-5F4E-B0BE-76D6D047A0F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468000" y="1016001"/>
            <a:ext cx="5364000" cy="432000"/>
          </a:xfrm>
          <a:prstGeom prst="rect">
            <a:avLst/>
          </a:prstGeom>
          <a:noFill/>
        </p:spPr>
        <p:txBody>
          <a:bodyPr tIns="0" bIns="72000" anchor="b">
            <a:noAutofit/>
          </a:bodyPr>
          <a:lstStyle>
            <a:lvl1pPr marL="0" indent="0">
              <a:buFont typeface="Arial" panose="020B0604020202020204" pitchFamily="34" charset="0"/>
              <a:buNone/>
              <a:defRPr sz="1600" b="1" i="0">
                <a:solidFill>
                  <a:schemeClr val="tx2"/>
                </a:solidFill>
                <a:latin typeface="+mj-lt"/>
                <a:ea typeface="Open Sans ExtraBold" panose="020B0606030504020204" pitchFamily="34" charset="0"/>
                <a:cs typeface="Open Sans ExtraBold" panose="020B0606030504020204" pitchFamily="34" charset="0"/>
              </a:defRPr>
            </a:lvl1pPr>
            <a:lvl2pPr marL="457178" indent="0">
              <a:buNone/>
              <a:defRPr b="0"/>
            </a:lvl2pPr>
            <a:lvl3pPr marL="914354" indent="0">
              <a:buNone/>
              <a:defRPr b="0"/>
            </a:lvl3pPr>
            <a:lvl4pPr marL="1371532" indent="0">
              <a:buNone/>
              <a:defRPr b="0"/>
            </a:lvl4pPr>
            <a:lvl5pPr marL="1828709" indent="0">
              <a:buNone/>
              <a:defRPr b="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18">
            <a:extLst>
              <a:ext uri="{FF2B5EF4-FFF2-40B4-BE49-F238E27FC236}">
                <a16:creationId xmlns:a16="http://schemas.microsoft.com/office/drawing/2014/main" id="{3CF3BCFF-4E6F-1D4A-AA1F-F698E02941D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60000" y="1016001"/>
            <a:ext cx="5364000" cy="432000"/>
          </a:xfrm>
          <a:prstGeom prst="rect">
            <a:avLst/>
          </a:prstGeom>
          <a:noFill/>
        </p:spPr>
        <p:txBody>
          <a:bodyPr tIns="0" bIns="72000" anchor="b">
            <a:noAutofit/>
          </a:bodyPr>
          <a:lstStyle>
            <a:lvl1pPr marL="0" indent="0">
              <a:buFont typeface="Arial" panose="020B0604020202020204" pitchFamily="34" charset="0"/>
              <a:buNone/>
              <a:defRPr sz="1600" b="1" i="0">
                <a:solidFill>
                  <a:schemeClr val="tx2"/>
                </a:solidFill>
                <a:latin typeface="+mj-lt"/>
                <a:ea typeface="Open Sans ExtraBold" panose="020B0606030504020204" pitchFamily="34" charset="0"/>
                <a:cs typeface="Open Sans ExtraBold" panose="020B0606030504020204" pitchFamily="34" charset="0"/>
              </a:defRPr>
            </a:lvl1pPr>
            <a:lvl2pPr marL="457178" indent="0">
              <a:buNone/>
              <a:defRPr b="0"/>
            </a:lvl2pPr>
            <a:lvl3pPr marL="914354" indent="0">
              <a:buNone/>
              <a:defRPr b="0"/>
            </a:lvl3pPr>
            <a:lvl4pPr marL="1371532" indent="0">
              <a:buNone/>
              <a:defRPr b="0"/>
            </a:lvl4pPr>
            <a:lvl5pPr marL="1828709" indent="0">
              <a:buNone/>
              <a:defRPr b="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6" name="Text Placeholder 85">
            <a:extLst>
              <a:ext uri="{FF2B5EF4-FFF2-40B4-BE49-F238E27FC236}">
                <a16:creationId xmlns:a16="http://schemas.microsoft.com/office/drawing/2014/main" id="{F5B18523-20E6-43D3-8B29-643A436EEF1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359259" y="3680003"/>
            <a:ext cx="5364000" cy="432000"/>
          </a:xfrm>
          <a:noFill/>
        </p:spPr>
        <p:txBody>
          <a:bodyPr vert="horz" lIns="0" tIns="0" rIns="0" bIns="72000" rtlCol="0" anchor="b">
            <a:noAutofit/>
          </a:bodyPr>
          <a:lstStyle>
            <a:lvl1pPr marL="0" indent="0">
              <a:buNone/>
              <a:defRPr lang="en-US" sz="1600" b="1" i="0" smtClean="0">
                <a:solidFill>
                  <a:schemeClr val="tx2"/>
                </a:solidFill>
                <a:latin typeface="+mj-lt"/>
                <a:ea typeface="Open Sans ExtraBold" panose="020B0606030504020204" pitchFamily="34" charset="0"/>
                <a:cs typeface="Open Sans ExtraBold" panose="020B0606030504020204" pitchFamily="34" charset="0"/>
              </a:defRPr>
            </a:lvl1pPr>
            <a:lvl2pPr>
              <a:defRPr lang="en-US" b="0" smtClean="0"/>
            </a:lvl2pPr>
            <a:lvl3pPr>
              <a:defRPr lang="en-US" b="0" smtClean="0"/>
            </a:lvl3pPr>
            <a:lvl4pPr>
              <a:defRPr lang="en-US" b="0" smtClean="0"/>
            </a:lvl4pPr>
            <a:lvl5pPr>
              <a:defRPr lang="en-US" b="0"/>
            </a:lvl5pPr>
          </a:lstStyle>
          <a:p>
            <a:pPr marL="180000" lvl="0" indent="-180000"/>
            <a:r>
              <a:rPr lang="en-US"/>
              <a:t>Click to edit Master text styles</a:t>
            </a:r>
          </a:p>
        </p:txBody>
      </p:sp>
      <p:sp>
        <p:nvSpPr>
          <p:cNvPr id="90" name="Text Placeholder 89">
            <a:extLst>
              <a:ext uri="{FF2B5EF4-FFF2-40B4-BE49-F238E27FC236}">
                <a16:creationId xmlns:a16="http://schemas.microsoft.com/office/drawing/2014/main" id="{F2E872A2-7B05-40C0-ABDC-056426DA0C33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468000" y="3680003"/>
            <a:ext cx="5364000" cy="432000"/>
          </a:xfrm>
          <a:noFill/>
        </p:spPr>
        <p:txBody>
          <a:bodyPr vert="horz" lIns="0" tIns="0" rIns="0" bIns="72000" rtlCol="0" anchor="b">
            <a:noAutofit/>
          </a:bodyPr>
          <a:lstStyle>
            <a:lvl1pPr marL="0" indent="0">
              <a:buNone/>
              <a:defRPr lang="en-US" sz="1600" b="1" i="0" smtClean="0">
                <a:solidFill>
                  <a:schemeClr val="tx2"/>
                </a:solidFill>
                <a:latin typeface="+mj-lt"/>
                <a:ea typeface="Open Sans ExtraBold" panose="020B0606030504020204" pitchFamily="34" charset="0"/>
                <a:cs typeface="Open Sans ExtraBold" panose="020B0606030504020204" pitchFamily="34" charset="0"/>
              </a:defRPr>
            </a:lvl1pPr>
            <a:lvl2pPr>
              <a:defRPr lang="en-US" b="0" smtClean="0"/>
            </a:lvl2pPr>
            <a:lvl3pPr>
              <a:defRPr lang="en-US" b="0" smtClean="0"/>
            </a:lvl3pPr>
            <a:lvl4pPr>
              <a:defRPr lang="en-US" b="0" smtClean="0"/>
            </a:lvl4pPr>
            <a:lvl5pPr>
              <a:defRPr lang="en-US" b="0"/>
            </a:lvl5pPr>
          </a:lstStyle>
          <a:p>
            <a:pPr marL="180000" lvl="0" indent="-180000"/>
            <a:r>
              <a:rPr lang="en-US"/>
              <a:t>Click to edit Master text styles</a:t>
            </a:r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13058D90-5F1A-46AB-B944-AD4583F7CFFD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r>
              <a:rPr lang="en-US"/>
              <a:t>PROPRIETARY &amp; CONFIDENTIAL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5B1586B-D3B7-46F0-81FC-7D4CB9995483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359259" y="1453704"/>
            <a:ext cx="5364000" cy="2088000"/>
          </a:xfrm>
        </p:spPr>
        <p:txBody>
          <a:bodyPr vert="horz" lIns="0" tIns="36000" rIns="0" bIns="0" rtlCol="0">
            <a:noAutofit/>
          </a:bodyPr>
          <a:lstStyle>
            <a:lvl1pPr>
              <a:defRPr lang="en-US"/>
            </a:lvl1pPr>
            <a:lvl2pPr>
              <a:defRPr lang="en-US"/>
            </a:lvl2pPr>
            <a:lvl3pPr>
              <a:defRPr lang="en-US"/>
            </a:lvl3pPr>
          </a:lstStyle>
          <a:p>
            <a:pPr lvl="0">
              <a:spcBef>
                <a:spcPts val="600"/>
              </a:spcBef>
            </a:pPr>
            <a:r>
              <a:rPr lang="en-US"/>
              <a:t>Click to edit Master text styles</a:t>
            </a:r>
          </a:p>
          <a:p>
            <a:pPr lvl="1">
              <a:spcBef>
                <a:spcPts val="600"/>
              </a:spcBef>
            </a:pPr>
            <a:r>
              <a:rPr lang="en-US"/>
              <a:t>Second level</a:t>
            </a:r>
          </a:p>
          <a:p>
            <a:pPr lvl="2">
              <a:spcBef>
                <a:spcPts val="600"/>
              </a:spcBef>
            </a:pPr>
            <a:r>
              <a:rPr lang="en-US"/>
              <a:t>Third level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BF18AC6B-FDE7-4CBD-ADE0-7C8293E4B553}"/>
              </a:ext>
            </a:extLst>
          </p:cNvPr>
          <p:cNvSpPr>
            <a:spLocks noGrp="1"/>
          </p:cNvSpPr>
          <p:nvPr>
            <p:ph sz="quarter" idx="25"/>
          </p:nvPr>
        </p:nvSpPr>
        <p:spPr>
          <a:xfrm>
            <a:off x="6468000" y="1453704"/>
            <a:ext cx="5364000" cy="2088000"/>
          </a:xfrm>
        </p:spPr>
        <p:txBody>
          <a:bodyPr vert="horz" lIns="0" tIns="36000" rIns="0" bIns="0" rtlCol="0">
            <a:noAutofit/>
          </a:bodyPr>
          <a:lstStyle>
            <a:lvl1pPr>
              <a:defRPr lang="en-US"/>
            </a:lvl1pPr>
            <a:lvl2pPr>
              <a:defRPr lang="en-US"/>
            </a:lvl2pPr>
            <a:lvl3pPr>
              <a:defRPr lang="en-US"/>
            </a:lvl3pPr>
          </a:lstStyle>
          <a:p>
            <a:pPr lvl="0">
              <a:spcBef>
                <a:spcPts val="600"/>
              </a:spcBef>
            </a:pPr>
            <a:r>
              <a:rPr lang="en-US"/>
              <a:t>Click to edit Master text styles</a:t>
            </a:r>
          </a:p>
          <a:p>
            <a:pPr lvl="1">
              <a:spcBef>
                <a:spcPts val="600"/>
              </a:spcBef>
            </a:pPr>
            <a:r>
              <a:rPr lang="en-US"/>
              <a:t>Second level</a:t>
            </a:r>
          </a:p>
          <a:p>
            <a:pPr lvl="2">
              <a:spcBef>
                <a:spcPts val="600"/>
              </a:spcBef>
            </a:pPr>
            <a:r>
              <a:rPr lang="en-US"/>
              <a:t>Third level</a:t>
            </a:r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8F149B63-6659-40A6-BC53-019A373EC567}"/>
              </a:ext>
            </a:extLst>
          </p:cNvPr>
          <p:cNvSpPr>
            <a:spLocks noGrp="1"/>
          </p:cNvSpPr>
          <p:nvPr>
            <p:ph sz="quarter" idx="26"/>
          </p:nvPr>
        </p:nvSpPr>
        <p:spPr>
          <a:xfrm>
            <a:off x="359259" y="4112003"/>
            <a:ext cx="5364000" cy="2088000"/>
          </a:xfrm>
        </p:spPr>
        <p:txBody>
          <a:bodyPr vert="horz" lIns="0" tIns="36000" rIns="0" bIns="0" rtlCol="0">
            <a:noAutofit/>
          </a:bodyPr>
          <a:lstStyle>
            <a:lvl1pPr>
              <a:defRPr lang="en-US"/>
            </a:lvl1pPr>
            <a:lvl2pPr>
              <a:defRPr lang="en-US"/>
            </a:lvl2pPr>
            <a:lvl3pPr>
              <a:defRPr lang="en-US"/>
            </a:lvl3pPr>
          </a:lstStyle>
          <a:p>
            <a:pPr lvl="0">
              <a:spcBef>
                <a:spcPts val="600"/>
              </a:spcBef>
            </a:pPr>
            <a:r>
              <a:rPr lang="en-US"/>
              <a:t>Click to edit Master text styles</a:t>
            </a:r>
          </a:p>
          <a:p>
            <a:pPr lvl="1">
              <a:spcBef>
                <a:spcPts val="600"/>
              </a:spcBef>
            </a:pPr>
            <a:r>
              <a:rPr lang="en-US"/>
              <a:t>Second level</a:t>
            </a:r>
          </a:p>
          <a:p>
            <a:pPr lvl="2">
              <a:spcBef>
                <a:spcPts val="600"/>
              </a:spcBef>
            </a:pPr>
            <a:r>
              <a:rPr lang="en-US"/>
              <a:t>Third level</a:t>
            </a:r>
          </a:p>
        </p:txBody>
      </p:sp>
      <p:sp>
        <p:nvSpPr>
          <p:cNvPr id="17" name="Content Placeholder 16">
            <a:extLst>
              <a:ext uri="{FF2B5EF4-FFF2-40B4-BE49-F238E27FC236}">
                <a16:creationId xmlns:a16="http://schemas.microsoft.com/office/drawing/2014/main" id="{BD16868A-FFB6-4B4A-93C9-FB95ECB41196}"/>
              </a:ext>
            </a:extLst>
          </p:cNvPr>
          <p:cNvSpPr>
            <a:spLocks noGrp="1"/>
          </p:cNvSpPr>
          <p:nvPr>
            <p:ph sz="quarter" idx="27"/>
          </p:nvPr>
        </p:nvSpPr>
        <p:spPr>
          <a:xfrm>
            <a:off x="6468000" y="4112003"/>
            <a:ext cx="5364000" cy="2088000"/>
          </a:xfrm>
        </p:spPr>
        <p:txBody>
          <a:bodyPr vert="horz" lIns="0" tIns="36000" rIns="0" bIns="0" rtlCol="0">
            <a:noAutofit/>
          </a:bodyPr>
          <a:lstStyle>
            <a:lvl1pPr>
              <a:defRPr lang="en-US"/>
            </a:lvl1pPr>
            <a:lvl2pPr>
              <a:defRPr lang="en-US"/>
            </a:lvl2pPr>
            <a:lvl3pPr>
              <a:defRPr lang="en-US"/>
            </a:lvl3pPr>
          </a:lstStyle>
          <a:p>
            <a:pPr lvl="0">
              <a:spcBef>
                <a:spcPts val="600"/>
              </a:spcBef>
            </a:pPr>
            <a:r>
              <a:rPr lang="en-US"/>
              <a:t>Click to edit Master text styles</a:t>
            </a:r>
          </a:p>
          <a:p>
            <a:pPr lvl="1">
              <a:spcBef>
                <a:spcPts val="600"/>
              </a:spcBef>
            </a:pPr>
            <a:r>
              <a:rPr lang="en-US"/>
              <a:t>Second level</a:t>
            </a:r>
          </a:p>
          <a:p>
            <a:pPr lvl="2">
              <a:spcBef>
                <a:spcPts val="600"/>
              </a:spcBef>
            </a:pPr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48934903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5" pos="288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- 3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>
            <a:extLst>
              <a:ext uri="{FF2B5EF4-FFF2-40B4-BE49-F238E27FC236}">
                <a16:creationId xmlns:a16="http://schemas.microsoft.com/office/drawing/2014/main" id="{4D5AA219-A4DD-4FD4-AD9F-5C19ACB626C2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10" name="think-cell Slide" r:id="rId4" imgW="410" imgH="409" progId="TCLayout.ActiveDocument.1">
                  <p:embed/>
                </p:oleObj>
              </mc:Choice>
              <mc:Fallback>
                <p:oleObj name="think-cell Slide" r:id="rId4" imgW="410" imgH="409" progId="TCLayout.ActiveDocument.1">
                  <p:embed/>
                  <p:pic>
                    <p:nvPicPr>
                      <p:cNvPr id="5" name="Object 4" hidden="1">
                        <a:extLst>
                          <a:ext uri="{FF2B5EF4-FFF2-40B4-BE49-F238E27FC236}">
                            <a16:creationId xmlns:a16="http://schemas.microsoft.com/office/drawing/2014/main" id="{4D5AA219-A4DD-4FD4-AD9F-5C19ACB626C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96D21847-89D8-4B0B-B71A-4208248E7C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9999" y="72000"/>
            <a:ext cx="11471997" cy="864000"/>
          </a:xfrm>
        </p:spPr>
        <p:txBody>
          <a:bodyPr vert="horz" lIns="0" rIns="0">
            <a:noAutofit/>
          </a:bodyPr>
          <a:lstStyle>
            <a:lvl1pPr>
              <a:defRPr>
                <a:solidFill>
                  <a:srgbClr val="123D80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18">
            <a:extLst>
              <a:ext uri="{FF2B5EF4-FFF2-40B4-BE49-F238E27FC236}">
                <a16:creationId xmlns:a16="http://schemas.microsoft.com/office/drawing/2014/main" id="{9FDFF3B7-E0F4-5F4E-B0BE-76D6D047A0F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296000" y="1016001"/>
            <a:ext cx="3600000" cy="432000"/>
          </a:xfrm>
          <a:prstGeom prst="rect">
            <a:avLst/>
          </a:prstGeom>
          <a:noFill/>
        </p:spPr>
        <p:txBody>
          <a:bodyPr tIns="0" bIns="72000" anchor="b">
            <a:noAutofit/>
          </a:bodyPr>
          <a:lstStyle>
            <a:lvl1pPr marL="0" indent="0">
              <a:buFont typeface="Arial" panose="020B0604020202020204" pitchFamily="34" charset="0"/>
              <a:buNone/>
              <a:defRPr sz="1600" b="1" i="0">
                <a:solidFill>
                  <a:schemeClr val="tx2"/>
                </a:solidFill>
                <a:latin typeface="+mj-lt"/>
                <a:ea typeface="Open Sans ExtraBold" panose="020B0606030504020204" pitchFamily="34" charset="0"/>
                <a:cs typeface="Open Sans ExtraBold" panose="020B0606030504020204" pitchFamily="34" charset="0"/>
              </a:defRPr>
            </a:lvl1pPr>
            <a:lvl2pPr marL="457178" indent="0">
              <a:buNone/>
              <a:defRPr b="0"/>
            </a:lvl2pPr>
            <a:lvl3pPr marL="914354" indent="0">
              <a:buNone/>
              <a:defRPr b="0"/>
            </a:lvl3pPr>
            <a:lvl4pPr marL="1371532" indent="0">
              <a:buNone/>
              <a:defRPr b="0"/>
            </a:lvl4pPr>
            <a:lvl5pPr marL="1828709" indent="0">
              <a:buNone/>
              <a:defRPr b="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18">
            <a:extLst>
              <a:ext uri="{FF2B5EF4-FFF2-40B4-BE49-F238E27FC236}">
                <a16:creationId xmlns:a16="http://schemas.microsoft.com/office/drawing/2014/main" id="{3CF3BCFF-4E6F-1D4A-AA1F-F698E02941D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60000" y="1016001"/>
            <a:ext cx="3600000" cy="432000"/>
          </a:xfrm>
          <a:prstGeom prst="rect">
            <a:avLst/>
          </a:prstGeom>
          <a:noFill/>
        </p:spPr>
        <p:txBody>
          <a:bodyPr tIns="0" bIns="72000" anchor="b">
            <a:noAutofit/>
          </a:bodyPr>
          <a:lstStyle>
            <a:lvl1pPr marL="0" indent="0">
              <a:buFont typeface="Arial" panose="020B0604020202020204" pitchFamily="34" charset="0"/>
              <a:buNone/>
              <a:defRPr sz="1600" b="1" i="0">
                <a:solidFill>
                  <a:schemeClr val="tx2"/>
                </a:solidFill>
                <a:latin typeface="+mj-lt"/>
                <a:ea typeface="Open Sans ExtraBold" panose="020B0606030504020204" pitchFamily="34" charset="0"/>
                <a:cs typeface="Open Sans ExtraBold" panose="020B0606030504020204" pitchFamily="34" charset="0"/>
              </a:defRPr>
            </a:lvl1pPr>
            <a:lvl2pPr marL="457178" indent="0">
              <a:buNone/>
              <a:defRPr b="0"/>
            </a:lvl2pPr>
            <a:lvl3pPr marL="914354" indent="0">
              <a:buNone/>
              <a:defRPr b="0"/>
            </a:lvl3pPr>
            <a:lvl4pPr marL="1371532" indent="0">
              <a:buNone/>
              <a:defRPr b="0"/>
            </a:lvl4pPr>
            <a:lvl5pPr marL="1828709" indent="0">
              <a:buNone/>
              <a:defRPr b="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4" name="Text Placeholder 18">
            <a:extLst>
              <a:ext uri="{FF2B5EF4-FFF2-40B4-BE49-F238E27FC236}">
                <a16:creationId xmlns:a16="http://schemas.microsoft.com/office/drawing/2014/main" id="{168F88CF-AA9F-42AA-82EF-534747E8E5AD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8231996" y="1016001"/>
            <a:ext cx="3600000" cy="432000"/>
          </a:xfrm>
          <a:prstGeom prst="rect">
            <a:avLst/>
          </a:prstGeom>
          <a:noFill/>
        </p:spPr>
        <p:txBody>
          <a:bodyPr tIns="0" bIns="72000" anchor="b">
            <a:noAutofit/>
          </a:bodyPr>
          <a:lstStyle>
            <a:lvl1pPr marL="0" indent="0">
              <a:buFont typeface="Arial" panose="020B0604020202020204" pitchFamily="34" charset="0"/>
              <a:buNone/>
              <a:defRPr sz="1600" b="1" i="0">
                <a:solidFill>
                  <a:schemeClr val="tx2"/>
                </a:solidFill>
                <a:latin typeface="+mj-lt"/>
                <a:ea typeface="Open Sans ExtraBold" panose="020B0606030504020204" pitchFamily="34" charset="0"/>
                <a:cs typeface="Open Sans ExtraBold" panose="020B0606030504020204" pitchFamily="34" charset="0"/>
              </a:defRPr>
            </a:lvl1pPr>
            <a:lvl2pPr marL="457178" indent="0">
              <a:buNone/>
              <a:defRPr b="0"/>
            </a:lvl2pPr>
            <a:lvl3pPr marL="914354" indent="0">
              <a:buNone/>
              <a:defRPr b="0"/>
            </a:lvl3pPr>
            <a:lvl4pPr marL="1371532" indent="0">
              <a:buNone/>
              <a:defRPr b="0"/>
            </a:lvl4pPr>
            <a:lvl5pPr marL="1828709" indent="0">
              <a:buNone/>
              <a:defRPr b="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85FA005F-D8E2-4BAC-A245-EA3E51470026}"/>
              </a:ext>
            </a:extLst>
          </p:cNvPr>
          <p:cNvSpPr>
            <a:spLocks noGrp="1"/>
          </p:cNvSpPr>
          <p:nvPr>
            <p:ph type="ftr" sz="quarter" idx="27"/>
          </p:nvPr>
        </p:nvSpPr>
        <p:spPr/>
        <p:txBody>
          <a:bodyPr/>
          <a:lstStyle/>
          <a:p>
            <a:r>
              <a:rPr lang="en-US"/>
              <a:t>PROPRIETARY &amp; CONFIDENTIAL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DC120E0-CF79-4350-99B9-486C6DBB2B24}"/>
              </a:ext>
            </a:extLst>
          </p:cNvPr>
          <p:cNvSpPr>
            <a:spLocks noGrp="1"/>
          </p:cNvSpPr>
          <p:nvPr>
            <p:ph sz="quarter" idx="28"/>
          </p:nvPr>
        </p:nvSpPr>
        <p:spPr>
          <a:xfrm>
            <a:off x="359259" y="1453712"/>
            <a:ext cx="3600000" cy="4752000"/>
          </a:xfrm>
        </p:spPr>
        <p:txBody>
          <a:bodyPr vert="horz" lIns="0" tIns="36000" rIns="0" bIns="0" rtlCol="0">
            <a:noAutofit/>
          </a:bodyPr>
          <a:lstStyle>
            <a:lvl1pPr>
              <a:defRPr lang="en-US"/>
            </a:lvl1pPr>
            <a:lvl2pPr>
              <a:defRPr lang="en-US"/>
            </a:lvl2pPr>
            <a:lvl3pPr>
              <a:defRPr lang="en-US"/>
            </a:lvl3pPr>
          </a:lstStyle>
          <a:p>
            <a:pPr lvl="0">
              <a:spcBef>
                <a:spcPts val="600"/>
              </a:spcBef>
            </a:pPr>
            <a:r>
              <a:rPr lang="en-US"/>
              <a:t>Click to edit Master text styles</a:t>
            </a:r>
          </a:p>
          <a:p>
            <a:pPr lvl="1">
              <a:spcBef>
                <a:spcPts val="600"/>
              </a:spcBef>
            </a:pPr>
            <a:r>
              <a:rPr lang="en-US"/>
              <a:t>Second level</a:t>
            </a:r>
          </a:p>
          <a:p>
            <a:pPr lvl="2">
              <a:spcBef>
                <a:spcPts val="600"/>
              </a:spcBef>
            </a:pPr>
            <a:r>
              <a:rPr lang="en-US"/>
              <a:t>Third level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7B843DD5-C1B5-43EC-9C77-AC4F2C6EDD1E}"/>
              </a:ext>
            </a:extLst>
          </p:cNvPr>
          <p:cNvSpPr>
            <a:spLocks noGrp="1"/>
          </p:cNvSpPr>
          <p:nvPr>
            <p:ph sz="quarter" idx="29"/>
          </p:nvPr>
        </p:nvSpPr>
        <p:spPr>
          <a:xfrm>
            <a:off x="4296000" y="1453712"/>
            <a:ext cx="3600000" cy="4752000"/>
          </a:xfrm>
        </p:spPr>
        <p:txBody>
          <a:bodyPr vert="horz" lIns="0" tIns="36000" rIns="0" bIns="0" rtlCol="0">
            <a:noAutofit/>
          </a:bodyPr>
          <a:lstStyle>
            <a:lvl1pPr>
              <a:defRPr lang="en-US"/>
            </a:lvl1pPr>
            <a:lvl2pPr>
              <a:defRPr lang="en-US"/>
            </a:lvl2pPr>
            <a:lvl3pPr>
              <a:defRPr lang="en-US"/>
            </a:lvl3pPr>
          </a:lstStyle>
          <a:p>
            <a:pPr lvl="0">
              <a:spcBef>
                <a:spcPts val="600"/>
              </a:spcBef>
            </a:pPr>
            <a:r>
              <a:rPr lang="en-US"/>
              <a:t>Click to edit Master text styles</a:t>
            </a:r>
          </a:p>
          <a:p>
            <a:pPr lvl="1">
              <a:spcBef>
                <a:spcPts val="600"/>
              </a:spcBef>
            </a:pPr>
            <a:r>
              <a:rPr lang="en-US"/>
              <a:t>Second level</a:t>
            </a:r>
          </a:p>
          <a:p>
            <a:pPr lvl="2">
              <a:spcBef>
                <a:spcPts val="600"/>
              </a:spcBef>
            </a:pPr>
            <a:r>
              <a:rPr lang="en-US"/>
              <a:t>Third level</a:t>
            </a:r>
          </a:p>
        </p:txBody>
      </p:sp>
      <p:sp>
        <p:nvSpPr>
          <p:cNvPr id="16" name="Content Placeholder 15">
            <a:extLst>
              <a:ext uri="{FF2B5EF4-FFF2-40B4-BE49-F238E27FC236}">
                <a16:creationId xmlns:a16="http://schemas.microsoft.com/office/drawing/2014/main" id="{E337C2F1-FAB3-4D66-9E88-ACCF1ECA50E1}"/>
              </a:ext>
            </a:extLst>
          </p:cNvPr>
          <p:cNvSpPr>
            <a:spLocks noGrp="1"/>
          </p:cNvSpPr>
          <p:nvPr>
            <p:ph sz="quarter" idx="31"/>
          </p:nvPr>
        </p:nvSpPr>
        <p:spPr>
          <a:xfrm>
            <a:off x="8231996" y="1453710"/>
            <a:ext cx="3600000" cy="4752002"/>
          </a:xfrm>
        </p:spPr>
        <p:txBody>
          <a:bodyPr vert="horz" lIns="0" tIns="36000" rIns="0" bIns="0" rtlCol="0">
            <a:noAutofit/>
          </a:bodyPr>
          <a:lstStyle>
            <a:lvl1pPr>
              <a:defRPr lang="en-US"/>
            </a:lvl1pPr>
            <a:lvl2pPr>
              <a:defRPr lang="en-US"/>
            </a:lvl2pPr>
            <a:lvl3pPr>
              <a:defRPr lang="en-US"/>
            </a:lvl3pPr>
          </a:lstStyle>
          <a:p>
            <a:pPr lvl="0">
              <a:spcBef>
                <a:spcPts val="600"/>
              </a:spcBef>
            </a:pPr>
            <a:r>
              <a:rPr lang="en-US"/>
              <a:t>Click to edit Master text styles</a:t>
            </a:r>
          </a:p>
          <a:p>
            <a:pPr lvl="1">
              <a:spcBef>
                <a:spcPts val="600"/>
              </a:spcBef>
            </a:pPr>
            <a:r>
              <a:rPr lang="en-US"/>
              <a:t>Second level</a:t>
            </a:r>
          </a:p>
          <a:p>
            <a:pPr lvl="2">
              <a:spcBef>
                <a:spcPts val="600"/>
              </a:spcBef>
            </a:pPr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00833359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5" pos="288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- 2 Columns Asymmetric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>
            <a:extLst>
              <a:ext uri="{FF2B5EF4-FFF2-40B4-BE49-F238E27FC236}">
                <a16:creationId xmlns:a16="http://schemas.microsoft.com/office/drawing/2014/main" id="{4D5AA219-A4DD-4FD4-AD9F-5C19ACB626C2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34" name="think-cell Slide" r:id="rId4" imgW="410" imgH="409" progId="TCLayout.ActiveDocument.1">
                  <p:embed/>
                </p:oleObj>
              </mc:Choice>
              <mc:Fallback>
                <p:oleObj name="think-cell Slide" r:id="rId4" imgW="410" imgH="409" progId="TCLayout.ActiveDocument.1">
                  <p:embed/>
                  <p:pic>
                    <p:nvPicPr>
                      <p:cNvPr id="5" name="Object 4" hidden="1">
                        <a:extLst>
                          <a:ext uri="{FF2B5EF4-FFF2-40B4-BE49-F238E27FC236}">
                            <a16:creationId xmlns:a16="http://schemas.microsoft.com/office/drawing/2014/main" id="{4D5AA219-A4DD-4FD4-AD9F-5C19ACB626C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96D21847-89D8-4B0B-B71A-4208248E7C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9999" y="72000"/>
            <a:ext cx="11471997" cy="864000"/>
          </a:xfrm>
        </p:spPr>
        <p:txBody>
          <a:bodyPr vert="horz" lIns="0" rIns="0">
            <a:noAutofit/>
          </a:bodyPr>
          <a:lstStyle>
            <a:lvl1pPr>
              <a:defRPr>
                <a:solidFill>
                  <a:srgbClr val="123D80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18">
            <a:extLst>
              <a:ext uri="{FF2B5EF4-FFF2-40B4-BE49-F238E27FC236}">
                <a16:creationId xmlns:a16="http://schemas.microsoft.com/office/drawing/2014/main" id="{3CF3BCFF-4E6F-1D4A-AA1F-F698E02941D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60000" y="1016001"/>
            <a:ext cx="3600000" cy="432000"/>
          </a:xfrm>
          <a:prstGeom prst="rect">
            <a:avLst/>
          </a:prstGeom>
          <a:noFill/>
        </p:spPr>
        <p:txBody>
          <a:bodyPr tIns="0" bIns="72000" anchor="b">
            <a:noAutofit/>
          </a:bodyPr>
          <a:lstStyle>
            <a:lvl1pPr marL="0" indent="0">
              <a:buFont typeface="Arial" panose="020B0604020202020204" pitchFamily="34" charset="0"/>
              <a:buNone/>
              <a:defRPr sz="1600" b="1" i="0">
                <a:solidFill>
                  <a:schemeClr val="tx2"/>
                </a:solidFill>
                <a:latin typeface="+mj-lt"/>
                <a:ea typeface="Open Sans ExtraBold" panose="020B0606030504020204" pitchFamily="34" charset="0"/>
                <a:cs typeface="Open Sans ExtraBold" panose="020B0606030504020204" pitchFamily="34" charset="0"/>
              </a:defRPr>
            </a:lvl1pPr>
            <a:lvl2pPr marL="457178" indent="0">
              <a:buNone/>
              <a:defRPr b="0"/>
            </a:lvl2pPr>
            <a:lvl3pPr marL="914354" indent="0">
              <a:buNone/>
              <a:defRPr b="0"/>
            </a:lvl3pPr>
            <a:lvl4pPr marL="1371532" indent="0">
              <a:buNone/>
              <a:defRPr b="0"/>
            </a:lvl4pPr>
            <a:lvl5pPr marL="1828709" indent="0">
              <a:buNone/>
              <a:defRPr b="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4" name="Text Placeholder 18">
            <a:extLst>
              <a:ext uri="{FF2B5EF4-FFF2-40B4-BE49-F238E27FC236}">
                <a16:creationId xmlns:a16="http://schemas.microsoft.com/office/drawing/2014/main" id="{168F88CF-AA9F-42AA-82EF-534747E8E5AD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296000" y="1016001"/>
            <a:ext cx="7535996" cy="432000"/>
          </a:xfrm>
          <a:prstGeom prst="rect">
            <a:avLst/>
          </a:prstGeom>
          <a:noFill/>
        </p:spPr>
        <p:txBody>
          <a:bodyPr tIns="0" bIns="72000" anchor="b">
            <a:noAutofit/>
          </a:bodyPr>
          <a:lstStyle>
            <a:lvl1pPr marL="0" indent="0">
              <a:buFont typeface="Arial" panose="020B0604020202020204" pitchFamily="34" charset="0"/>
              <a:buNone/>
              <a:defRPr sz="1600" b="1" i="0">
                <a:solidFill>
                  <a:schemeClr val="tx2"/>
                </a:solidFill>
                <a:latin typeface="+mj-lt"/>
                <a:ea typeface="Open Sans ExtraBold" panose="020B0606030504020204" pitchFamily="34" charset="0"/>
                <a:cs typeface="Open Sans ExtraBold" panose="020B0606030504020204" pitchFamily="34" charset="0"/>
              </a:defRPr>
            </a:lvl1pPr>
            <a:lvl2pPr marL="457178" indent="0">
              <a:buNone/>
              <a:defRPr b="0"/>
            </a:lvl2pPr>
            <a:lvl3pPr marL="914354" indent="0">
              <a:buNone/>
              <a:defRPr b="0"/>
            </a:lvl3pPr>
            <a:lvl4pPr marL="1371532" indent="0">
              <a:buNone/>
              <a:defRPr b="0"/>
            </a:lvl4pPr>
            <a:lvl5pPr marL="1828709" indent="0">
              <a:buNone/>
              <a:defRPr b="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85FA005F-D8E2-4BAC-A245-EA3E51470026}"/>
              </a:ext>
            </a:extLst>
          </p:cNvPr>
          <p:cNvSpPr>
            <a:spLocks noGrp="1"/>
          </p:cNvSpPr>
          <p:nvPr>
            <p:ph type="ftr" sz="quarter" idx="27"/>
          </p:nvPr>
        </p:nvSpPr>
        <p:spPr/>
        <p:txBody>
          <a:bodyPr/>
          <a:lstStyle/>
          <a:p>
            <a:r>
              <a:rPr lang="en-US"/>
              <a:t>PROPRIETARY &amp; CONFIDENTIAL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DC120E0-CF79-4350-99B9-486C6DBB2B24}"/>
              </a:ext>
            </a:extLst>
          </p:cNvPr>
          <p:cNvSpPr>
            <a:spLocks noGrp="1"/>
          </p:cNvSpPr>
          <p:nvPr>
            <p:ph sz="quarter" idx="28"/>
          </p:nvPr>
        </p:nvSpPr>
        <p:spPr>
          <a:xfrm>
            <a:off x="359259" y="1453712"/>
            <a:ext cx="3600000" cy="4752000"/>
          </a:xfrm>
        </p:spPr>
        <p:txBody>
          <a:bodyPr vert="horz" lIns="0" tIns="36000" rIns="0" bIns="0" rtlCol="0">
            <a:noAutofit/>
          </a:bodyPr>
          <a:lstStyle>
            <a:lvl1pPr>
              <a:defRPr lang="en-US"/>
            </a:lvl1pPr>
            <a:lvl2pPr>
              <a:defRPr lang="en-US"/>
            </a:lvl2pPr>
            <a:lvl3pPr>
              <a:defRPr lang="en-US"/>
            </a:lvl3pPr>
          </a:lstStyle>
          <a:p>
            <a:pPr lvl="0">
              <a:spcBef>
                <a:spcPts val="600"/>
              </a:spcBef>
            </a:pPr>
            <a:r>
              <a:rPr lang="en-US"/>
              <a:t>Click to edit Master text styles</a:t>
            </a:r>
          </a:p>
          <a:p>
            <a:pPr lvl="1">
              <a:spcBef>
                <a:spcPts val="600"/>
              </a:spcBef>
            </a:pPr>
            <a:r>
              <a:rPr lang="en-US"/>
              <a:t>Second level</a:t>
            </a:r>
          </a:p>
          <a:p>
            <a:pPr lvl="2">
              <a:spcBef>
                <a:spcPts val="600"/>
              </a:spcBef>
            </a:pPr>
            <a:r>
              <a:rPr lang="en-US"/>
              <a:t>Third level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7B843DD5-C1B5-43EC-9C77-AC4F2C6EDD1E}"/>
              </a:ext>
            </a:extLst>
          </p:cNvPr>
          <p:cNvSpPr>
            <a:spLocks noGrp="1"/>
          </p:cNvSpPr>
          <p:nvPr>
            <p:ph sz="quarter" idx="29"/>
          </p:nvPr>
        </p:nvSpPr>
        <p:spPr>
          <a:xfrm>
            <a:off x="4295999" y="1453702"/>
            <a:ext cx="7535995" cy="4752000"/>
          </a:xfrm>
        </p:spPr>
        <p:txBody>
          <a:bodyPr vert="horz" lIns="0" tIns="36000" rIns="0" bIns="0" rtlCol="0">
            <a:noAutofit/>
          </a:bodyPr>
          <a:lstStyle>
            <a:lvl1pPr>
              <a:defRPr lang="en-US"/>
            </a:lvl1pPr>
            <a:lvl2pPr>
              <a:defRPr lang="en-US"/>
            </a:lvl2pPr>
            <a:lvl3pPr>
              <a:defRPr lang="en-US"/>
            </a:lvl3pPr>
          </a:lstStyle>
          <a:p>
            <a:pPr lvl="0">
              <a:spcBef>
                <a:spcPts val="600"/>
              </a:spcBef>
            </a:pPr>
            <a:r>
              <a:rPr lang="en-US"/>
              <a:t>Click to edit Master text styles</a:t>
            </a:r>
          </a:p>
          <a:p>
            <a:pPr lvl="1">
              <a:spcBef>
                <a:spcPts val="600"/>
              </a:spcBef>
            </a:pPr>
            <a:r>
              <a:rPr lang="en-US"/>
              <a:t>Second level</a:t>
            </a:r>
          </a:p>
          <a:p>
            <a:pPr lvl="2">
              <a:spcBef>
                <a:spcPts val="600"/>
              </a:spcBef>
            </a:pPr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59912458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5" pos="288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1+2 Vertical Asymmetr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>
            <a:extLst>
              <a:ext uri="{FF2B5EF4-FFF2-40B4-BE49-F238E27FC236}">
                <a16:creationId xmlns:a16="http://schemas.microsoft.com/office/drawing/2014/main" id="{4D5AA219-A4DD-4FD4-AD9F-5C19ACB626C2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458" name="think-cell Slide" r:id="rId4" imgW="410" imgH="409" progId="TCLayout.ActiveDocument.1">
                  <p:embed/>
                </p:oleObj>
              </mc:Choice>
              <mc:Fallback>
                <p:oleObj name="think-cell Slide" r:id="rId4" imgW="410" imgH="409" progId="TCLayout.ActiveDocument.1">
                  <p:embed/>
                  <p:pic>
                    <p:nvPicPr>
                      <p:cNvPr id="5" name="Object 4" hidden="1">
                        <a:extLst>
                          <a:ext uri="{FF2B5EF4-FFF2-40B4-BE49-F238E27FC236}">
                            <a16:creationId xmlns:a16="http://schemas.microsoft.com/office/drawing/2014/main" id="{4D5AA219-A4DD-4FD4-AD9F-5C19ACB626C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96D21847-89D8-4B0B-B71A-4208248E7C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9999" y="72000"/>
            <a:ext cx="11471997" cy="864000"/>
          </a:xfrm>
        </p:spPr>
        <p:txBody>
          <a:bodyPr vert="horz" lIns="0" rIns="0">
            <a:noAutofit/>
          </a:bodyPr>
          <a:lstStyle>
            <a:lvl1pPr>
              <a:defRPr>
                <a:solidFill>
                  <a:srgbClr val="123D80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18">
            <a:extLst>
              <a:ext uri="{FF2B5EF4-FFF2-40B4-BE49-F238E27FC236}">
                <a16:creationId xmlns:a16="http://schemas.microsoft.com/office/drawing/2014/main" id="{9FDFF3B7-E0F4-5F4E-B0BE-76D6D047A0F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295999" y="1016001"/>
            <a:ext cx="7535996" cy="432000"/>
          </a:xfrm>
          <a:prstGeom prst="rect">
            <a:avLst/>
          </a:prstGeom>
          <a:noFill/>
        </p:spPr>
        <p:txBody>
          <a:bodyPr tIns="0" bIns="72000" anchor="b">
            <a:noAutofit/>
          </a:bodyPr>
          <a:lstStyle>
            <a:lvl1pPr marL="0" indent="0">
              <a:buFont typeface="Arial" panose="020B0604020202020204" pitchFamily="34" charset="0"/>
              <a:buNone/>
              <a:defRPr sz="1600" b="1" i="0">
                <a:solidFill>
                  <a:schemeClr val="tx2"/>
                </a:solidFill>
                <a:latin typeface="+mj-lt"/>
                <a:ea typeface="Open Sans ExtraBold" panose="020B0606030504020204" pitchFamily="34" charset="0"/>
                <a:cs typeface="Open Sans ExtraBold" panose="020B0606030504020204" pitchFamily="34" charset="0"/>
              </a:defRPr>
            </a:lvl1pPr>
            <a:lvl2pPr marL="457178" indent="0">
              <a:buNone/>
              <a:defRPr b="0"/>
            </a:lvl2pPr>
            <a:lvl3pPr marL="914354" indent="0">
              <a:buNone/>
              <a:defRPr b="0"/>
            </a:lvl3pPr>
            <a:lvl4pPr marL="1371532" indent="0">
              <a:buNone/>
              <a:defRPr b="0"/>
            </a:lvl4pPr>
            <a:lvl5pPr marL="1828709" indent="0">
              <a:buNone/>
              <a:defRPr b="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18">
            <a:extLst>
              <a:ext uri="{FF2B5EF4-FFF2-40B4-BE49-F238E27FC236}">
                <a16:creationId xmlns:a16="http://schemas.microsoft.com/office/drawing/2014/main" id="{3CF3BCFF-4E6F-1D4A-AA1F-F698E02941D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60000" y="1016001"/>
            <a:ext cx="3600000" cy="432000"/>
          </a:xfrm>
          <a:prstGeom prst="rect">
            <a:avLst/>
          </a:prstGeom>
          <a:noFill/>
        </p:spPr>
        <p:txBody>
          <a:bodyPr tIns="0" bIns="72000" anchor="b">
            <a:noAutofit/>
          </a:bodyPr>
          <a:lstStyle>
            <a:lvl1pPr marL="0" indent="0">
              <a:buFont typeface="Arial" panose="020B0604020202020204" pitchFamily="34" charset="0"/>
              <a:buNone/>
              <a:defRPr sz="1600" b="1" i="0">
                <a:solidFill>
                  <a:schemeClr val="tx2"/>
                </a:solidFill>
                <a:latin typeface="+mj-lt"/>
                <a:ea typeface="Open Sans ExtraBold" panose="020B0606030504020204" pitchFamily="34" charset="0"/>
                <a:cs typeface="Open Sans ExtraBold" panose="020B0606030504020204" pitchFamily="34" charset="0"/>
              </a:defRPr>
            </a:lvl1pPr>
            <a:lvl2pPr marL="457178" indent="0">
              <a:buNone/>
              <a:defRPr b="0"/>
            </a:lvl2pPr>
            <a:lvl3pPr marL="914354" indent="0">
              <a:buNone/>
              <a:defRPr b="0"/>
            </a:lvl3pPr>
            <a:lvl4pPr marL="1371532" indent="0">
              <a:buNone/>
              <a:defRPr b="0"/>
            </a:lvl4pPr>
            <a:lvl5pPr marL="1828709" indent="0">
              <a:buNone/>
              <a:defRPr b="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0" name="Text Placeholder 89">
            <a:extLst>
              <a:ext uri="{FF2B5EF4-FFF2-40B4-BE49-F238E27FC236}">
                <a16:creationId xmlns:a16="http://schemas.microsoft.com/office/drawing/2014/main" id="{F2E872A2-7B05-40C0-ABDC-056426DA0C33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296000" y="3680003"/>
            <a:ext cx="7535996" cy="432000"/>
          </a:xfrm>
          <a:noFill/>
        </p:spPr>
        <p:txBody>
          <a:bodyPr vert="horz" lIns="0" tIns="0" rIns="0" bIns="72000" rtlCol="0" anchor="b">
            <a:noAutofit/>
          </a:bodyPr>
          <a:lstStyle>
            <a:lvl1pPr marL="0" indent="0">
              <a:buNone/>
              <a:defRPr lang="en-US" sz="1600" b="1" i="0" smtClean="0">
                <a:solidFill>
                  <a:schemeClr val="tx2"/>
                </a:solidFill>
                <a:latin typeface="+mj-lt"/>
                <a:ea typeface="Open Sans ExtraBold" panose="020B0606030504020204" pitchFamily="34" charset="0"/>
                <a:cs typeface="Open Sans ExtraBold" panose="020B0606030504020204" pitchFamily="34" charset="0"/>
              </a:defRPr>
            </a:lvl1pPr>
            <a:lvl2pPr>
              <a:defRPr lang="en-US" b="0" smtClean="0"/>
            </a:lvl2pPr>
            <a:lvl3pPr>
              <a:defRPr lang="en-US" b="0" smtClean="0"/>
            </a:lvl3pPr>
            <a:lvl4pPr>
              <a:defRPr lang="en-US" b="0" smtClean="0"/>
            </a:lvl4pPr>
            <a:lvl5pPr>
              <a:defRPr lang="en-US" b="0"/>
            </a:lvl5pPr>
          </a:lstStyle>
          <a:p>
            <a:pPr marL="180000" lvl="0" indent="-180000"/>
            <a:r>
              <a:rPr lang="en-US"/>
              <a:t>Click to edit Master text styles</a:t>
            </a:r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85FA005F-D8E2-4BAC-A245-EA3E51470026}"/>
              </a:ext>
            </a:extLst>
          </p:cNvPr>
          <p:cNvSpPr>
            <a:spLocks noGrp="1"/>
          </p:cNvSpPr>
          <p:nvPr>
            <p:ph type="ftr" sz="quarter" idx="27"/>
          </p:nvPr>
        </p:nvSpPr>
        <p:spPr/>
        <p:txBody>
          <a:bodyPr/>
          <a:lstStyle/>
          <a:p>
            <a:r>
              <a:rPr lang="en-US"/>
              <a:t>PROPRIETARY &amp; CONFIDENTIAL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DC120E0-CF79-4350-99B9-486C6DBB2B24}"/>
              </a:ext>
            </a:extLst>
          </p:cNvPr>
          <p:cNvSpPr>
            <a:spLocks noGrp="1"/>
          </p:cNvSpPr>
          <p:nvPr>
            <p:ph sz="quarter" idx="28"/>
          </p:nvPr>
        </p:nvSpPr>
        <p:spPr>
          <a:xfrm>
            <a:off x="359259" y="1453713"/>
            <a:ext cx="3600000" cy="4746290"/>
          </a:xfrm>
        </p:spPr>
        <p:txBody>
          <a:bodyPr vert="horz" lIns="0" tIns="36000" rIns="0" bIns="0" rtlCol="0">
            <a:noAutofit/>
          </a:bodyPr>
          <a:lstStyle>
            <a:lvl1pPr>
              <a:defRPr lang="en-US"/>
            </a:lvl1pPr>
            <a:lvl2pPr>
              <a:defRPr lang="en-US"/>
            </a:lvl2pPr>
            <a:lvl3pPr>
              <a:defRPr lang="en-US"/>
            </a:lvl3pPr>
          </a:lstStyle>
          <a:p>
            <a:pPr lvl="0">
              <a:spcBef>
                <a:spcPts val="600"/>
              </a:spcBef>
            </a:pPr>
            <a:r>
              <a:rPr lang="en-US"/>
              <a:t>Click to edit Master text styles</a:t>
            </a:r>
          </a:p>
          <a:p>
            <a:pPr lvl="1">
              <a:spcBef>
                <a:spcPts val="600"/>
              </a:spcBef>
            </a:pPr>
            <a:r>
              <a:rPr lang="en-US"/>
              <a:t>Second level</a:t>
            </a:r>
          </a:p>
          <a:p>
            <a:pPr lvl="2">
              <a:spcBef>
                <a:spcPts val="600"/>
              </a:spcBef>
            </a:pPr>
            <a:r>
              <a:rPr lang="en-US"/>
              <a:t>Third level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7B843DD5-C1B5-43EC-9C77-AC4F2C6EDD1E}"/>
              </a:ext>
            </a:extLst>
          </p:cNvPr>
          <p:cNvSpPr>
            <a:spLocks noGrp="1"/>
          </p:cNvSpPr>
          <p:nvPr>
            <p:ph sz="quarter" idx="29"/>
          </p:nvPr>
        </p:nvSpPr>
        <p:spPr>
          <a:xfrm>
            <a:off x="4296000" y="1453704"/>
            <a:ext cx="7535996" cy="2088000"/>
          </a:xfrm>
        </p:spPr>
        <p:txBody>
          <a:bodyPr vert="horz" lIns="0" tIns="36000" rIns="0" bIns="0" rtlCol="0">
            <a:noAutofit/>
          </a:bodyPr>
          <a:lstStyle>
            <a:lvl1pPr>
              <a:defRPr lang="en-US"/>
            </a:lvl1pPr>
            <a:lvl2pPr>
              <a:defRPr lang="en-US"/>
            </a:lvl2pPr>
            <a:lvl3pPr>
              <a:defRPr lang="en-US"/>
            </a:lvl3pPr>
          </a:lstStyle>
          <a:p>
            <a:pPr lvl="0">
              <a:spcBef>
                <a:spcPts val="600"/>
              </a:spcBef>
            </a:pPr>
            <a:r>
              <a:rPr lang="en-US"/>
              <a:t>Click to edit Master text styles</a:t>
            </a:r>
          </a:p>
          <a:p>
            <a:pPr lvl="1">
              <a:spcBef>
                <a:spcPts val="600"/>
              </a:spcBef>
            </a:pPr>
            <a:r>
              <a:rPr lang="en-US"/>
              <a:t>Second level</a:t>
            </a:r>
          </a:p>
          <a:p>
            <a:pPr lvl="2">
              <a:spcBef>
                <a:spcPts val="600"/>
              </a:spcBef>
            </a:pPr>
            <a:r>
              <a:rPr lang="en-US"/>
              <a:t>Third level</a:t>
            </a:r>
          </a:p>
        </p:txBody>
      </p:sp>
      <p:sp>
        <p:nvSpPr>
          <p:cNvPr id="21" name="Content Placeholder 20">
            <a:extLst>
              <a:ext uri="{FF2B5EF4-FFF2-40B4-BE49-F238E27FC236}">
                <a16:creationId xmlns:a16="http://schemas.microsoft.com/office/drawing/2014/main" id="{F13EFFA3-7034-4048-A295-D5ADC8396621}"/>
              </a:ext>
            </a:extLst>
          </p:cNvPr>
          <p:cNvSpPr>
            <a:spLocks noGrp="1"/>
          </p:cNvSpPr>
          <p:nvPr>
            <p:ph sz="quarter" idx="33"/>
          </p:nvPr>
        </p:nvSpPr>
        <p:spPr>
          <a:xfrm>
            <a:off x="4296000" y="4112003"/>
            <a:ext cx="7535996" cy="2088000"/>
          </a:xfrm>
        </p:spPr>
        <p:txBody>
          <a:bodyPr vert="horz" lIns="0" tIns="36000" rIns="0" bIns="0" rtlCol="0">
            <a:noAutofit/>
          </a:bodyPr>
          <a:lstStyle>
            <a:lvl1pPr>
              <a:defRPr lang="en-US"/>
            </a:lvl1pPr>
            <a:lvl2pPr>
              <a:defRPr lang="en-US"/>
            </a:lvl2pPr>
            <a:lvl3pPr>
              <a:defRPr lang="en-US"/>
            </a:lvl3pPr>
          </a:lstStyle>
          <a:p>
            <a:pPr lvl="0">
              <a:spcBef>
                <a:spcPts val="600"/>
              </a:spcBef>
            </a:pPr>
            <a:r>
              <a:rPr lang="en-US"/>
              <a:t>Click to edit Master text styles</a:t>
            </a:r>
          </a:p>
          <a:p>
            <a:pPr lvl="1">
              <a:spcBef>
                <a:spcPts val="600"/>
              </a:spcBef>
            </a:pPr>
            <a:r>
              <a:rPr lang="en-US"/>
              <a:t>Second level</a:t>
            </a:r>
          </a:p>
          <a:p>
            <a:pPr lvl="2">
              <a:spcBef>
                <a:spcPts val="600"/>
              </a:spcBef>
            </a:pPr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99406960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5" pos="288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- 2 Columns Asymmetric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>
            <a:extLst>
              <a:ext uri="{FF2B5EF4-FFF2-40B4-BE49-F238E27FC236}">
                <a16:creationId xmlns:a16="http://schemas.microsoft.com/office/drawing/2014/main" id="{4D5AA219-A4DD-4FD4-AD9F-5C19ACB626C2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482" name="think-cell Slide" r:id="rId4" imgW="410" imgH="409" progId="TCLayout.ActiveDocument.1">
                  <p:embed/>
                </p:oleObj>
              </mc:Choice>
              <mc:Fallback>
                <p:oleObj name="think-cell Slide" r:id="rId4" imgW="410" imgH="409" progId="TCLayout.ActiveDocument.1">
                  <p:embed/>
                  <p:pic>
                    <p:nvPicPr>
                      <p:cNvPr id="5" name="Object 4" hidden="1">
                        <a:extLst>
                          <a:ext uri="{FF2B5EF4-FFF2-40B4-BE49-F238E27FC236}">
                            <a16:creationId xmlns:a16="http://schemas.microsoft.com/office/drawing/2014/main" id="{4D5AA219-A4DD-4FD4-AD9F-5C19ACB626C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96D21847-89D8-4B0B-B71A-4208248E7C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9999" y="72000"/>
            <a:ext cx="11471997" cy="864000"/>
          </a:xfrm>
        </p:spPr>
        <p:txBody>
          <a:bodyPr vert="horz" lIns="0" rIns="0">
            <a:noAutofit/>
          </a:bodyPr>
          <a:lstStyle>
            <a:lvl1pPr>
              <a:defRPr>
                <a:solidFill>
                  <a:srgbClr val="123D80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18">
            <a:extLst>
              <a:ext uri="{FF2B5EF4-FFF2-40B4-BE49-F238E27FC236}">
                <a16:creationId xmlns:a16="http://schemas.microsoft.com/office/drawing/2014/main" id="{3CF3BCFF-4E6F-1D4A-AA1F-F698E02941D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59999" y="1016001"/>
            <a:ext cx="7535999" cy="432000"/>
          </a:xfrm>
          <a:prstGeom prst="rect">
            <a:avLst/>
          </a:prstGeom>
          <a:noFill/>
        </p:spPr>
        <p:txBody>
          <a:bodyPr tIns="0" bIns="72000" anchor="b">
            <a:noAutofit/>
          </a:bodyPr>
          <a:lstStyle>
            <a:lvl1pPr marL="0" indent="0">
              <a:buFont typeface="Arial" panose="020B0604020202020204" pitchFamily="34" charset="0"/>
              <a:buNone/>
              <a:defRPr sz="1600" b="1" i="0">
                <a:solidFill>
                  <a:schemeClr val="tx2"/>
                </a:solidFill>
                <a:latin typeface="+mj-lt"/>
                <a:ea typeface="Open Sans ExtraBold" panose="020B0606030504020204" pitchFamily="34" charset="0"/>
                <a:cs typeface="Open Sans ExtraBold" panose="020B0606030504020204" pitchFamily="34" charset="0"/>
              </a:defRPr>
            </a:lvl1pPr>
            <a:lvl2pPr marL="457178" indent="0">
              <a:buNone/>
              <a:defRPr b="0"/>
            </a:lvl2pPr>
            <a:lvl3pPr marL="914354" indent="0">
              <a:buNone/>
              <a:defRPr b="0"/>
            </a:lvl3pPr>
            <a:lvl4pPr marL="1371532" indent="0">
              <a:buNone/>
              <a:defRPr b="0"/>
            </a:lvl4pPr>
            <a:lvl5pPr marL="1828709" indent="0">
              <a:buNone/>
              <a:defRPr b="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4" name="Text Placeholder 18">
            <a:extLst>
              <a:ext uri="{FF2B5EF4-FFF2-40B4-BE49-F238E27FC236}">
                <a16:creationId xmlns:a16="http://schemas.microsoft.com/office/drawing/2014/main" id="{168F88CF-AA9F-42AA-82EF-534747E8E5AD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8231996" y="1016001"/>
            <a:ext cx="3600000" cy="432000"/>
          </a:xfrm>
          <a:prstGeom prst="rect">
            <a:avLst/>
          </a:prstGeom>
          <a:noFill/>
        </p:spPr>
        <p:txBody>
          <a:bodyPr tIns="0" bIns="72000" anchor="b">
            <a:noAutofit/>
          </a:bodyPr>
          <a:lstStyle>
            <a:lvl1pPr marL="0" indent="0">
              <a:buFont typeface="Arial" panose="020B0604020202020204" pitchFamily="34" charset="0"/>
              <a:buNone/>
              <a:defRPr sz="1600" b="1" i="0">
                <a:solidFill>
                  <a:schemeClr val="tx2"/>
                </a:solidFill>
                <a:latin typeface="+mj-lt"/>
                <a:ea typeface="Open Sans ExtraBold" panose="020B0606030504020204" pitchFamily="34" charset="0"/>
                <a:cs typeface="Open Sans ExtraBold" panose="020B0606030504020204" pitchFamily="34" charset="0"/>
              </a:defRPr>
            </a:lvl1pPr>
            <a:lvl2pPr marL="457178" indent="0">
              <a:buNone/>
              <a:defRPr b="0"/>
            </a:lvl2pPr>
            <a:lvl3pPr marL="914354" indent="0">
              <a:buNone/>
              <a:defRPr b="0"/>
            </a:lvl3pPr>
            <a:lvl4pPr marL="1371532" indent="0">
              <a:buNone/>
              <a:defRPr b="0"/>
            </a:lvl4pPr>
            <a:lvl5pPr marL="1828709" indent="0">
              <a:buNone/>
              <a:defRPr b="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85FA005F-D8E2-4BAC-A245-EA3E51470026}"/>
              </a:ext>
            </a:extLst>
          </p:cNvPr>
          <p:cNvSpPr>
            <a:spLocks noGrp="1"/>
          </p:cNvSpPr>
          <p:nvPr>
            <p:ph type="ftr" sz="quarter" idx="27"/>
          </p:nvPr>
        </p:nvSpPr>
        <p:spPr/>
        <p:txBody>
          <a:bodyPr/>
          <a:lstStyle/>
          <a:p>
            <a:r>
              <a:rPr lang="en-US"/>
              <a:t>PROPRIETARY &amp; CONFIDENTIAL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DC120E0-CF79-4350-99B9-486C6DBB2B24}"/>
              </a:ext>
            </a:extLst>
          </p:cNvPr>
          <p:cNvSpPr>
            <a:spLocks noGrp="1"/>
          </p:cNvSpPr>
          <p:nvPr>
            <p:ph sz="quarter" idx="28"/>
          </p:nvPr>
        </p:nvSpPr>
        <p:spPr>
          <a:xfrm>
            <a:off x="359258" y="1453712"/>
            <a:ext cx="7536741" cy="4752000"/>
          </a:xfrm>
        </p:spPr>
        <p:txBody>
          <a:bodyPr vert="horz" lIns="0" tIns="36000" rIns="0" bIns="0" rtlCol="0">
            <a:noAutofit/>
          </a:bodyPr>
          <a:lstStyle>
            <a:lvl1pPr>
              <a:defRPr lang="en-US"/>
            </a:lvl1pPr>
            <a:lvl2pPr>
              <a:defRPr lang="en-US"/>
            </a:lvl2pPr>
            <a:lvl3pPr>
              <a:defRPr lang="en-US"/>
            </a:lvl3pPr>
          </a:lstStyle>
          <a:p>
            <a:pPr lvl="0">
              <a:spcBef>
                <a:spcPts val="600"/>
              </a:spcBef>
            </a:pPr>
            <a:r>
              <a:rPr lang="en-US"/>
              <a:t>Click to edit Master text styles</a:t>
            </a:r>
          </a:p>
          <a:p>
            <a:pPr lvl="1">
              <a:spcBef>
                <a:spcPts val="600"/>
              </a:spcBef>
            </a:pPr>
            <a:r>
              <a:rPr lang="en-US"/>
              <a:t>Second level</a:t>
            </a:r>
          </a:p>
          <a:p>
            <a:pPr lvl="2">
              <a:spcBef>
                <a:spcPts val="600"/>
              </a:spcBef>
            </a:pPr>
            <a:r>
              <a:rPr lang="en-US"/>
              <a:t>Third level</a:t>
            </a:r>
          </a:p>
        </p:txBody>
      </p:sp>
      <p:sp>
        <p:nvSpPr>
          <p:cNvPr id="16" name="Content Placeholder 15">
            <a:extLst>
              <a:ext uri="{FF2B5EF4-FFF2-40B4-BE49-F238E27FC236}">
                <a16:creationId xmlns:a16="http://schemas.microsoft.com/office/drawing/2014/main" id="{E337C2F1-FAB3-4D66-9E88-ACCF1ECA50E1}"/>
              </a:ext>
            </a:extLst>
          </p:cNvPr>
          <p:cNvSpPr>
            <a:spLocks noGrp="1"/>
          </p:cNvSpPr>
          <p:nvPr>
            <p:ph sz="quarter" idx="31"/>
          </p:nvPr>
        </p:nvSpPr>
        <p:spPr>
          <a:xfrm>
            <a:off x="8231996" y="1453710"/>
            <a:ext cx="3600000" cy="4752002"/>
          </a:xfrm>
        </p:spPr>
        <p:txBody>
          <a:bodyPr vert="horz" lIns="0" tIns="36000" rIns="0" bIns="0" rtlCol="0">
            <a:noAutofit/>
          </a:bodyPr>
          <a:lstStyle>
            <a:lvl1pPr>
              <a:defRPr lang="en-US"/>
            </a:lvl1pPr>
            <a:lvl2pPr>
              <a:defRPr lang="en-US"/>
            </a:lvl2pPr>
            <a:lvl3pPr>
              <a:defRPr lang="en-US"/>
            </a:lvl3pPr>
          </a:lstStyle>
          <a:p>
            <a:pPr lvl="0">
              <a:spcBef>
                <a:spcPts val="600"/>
              </a:spcBef>
            </a:pPr>
            <a:r>
              <a:rPr lang="en-US"/>
              <a:t>Click to edit Master text styles</a:t>
            </a:r>
          </a:p>
          <a:p>
            <a:pPr lvl="1">
              <a:spcBef>
                <a:spcPts val="600"/>
              </a:spcBef>
            </a:pPr>
            <a:r>
              <a:rPr lang="en-US"/>
              <a:t>Second level</a:t>
            </a:r>
          </a:p>
          <a:p>
            <a:pPr lvl="2">
              <a:spcBef>
                <a:spcPts val="600"/>
              </a:spcBef>
            </a:pPr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68021255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5" pos="288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- Asymmetric 1+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>
            <a:extLst>
              <a:ext uri="{FF2B5EF4-FFF2-40B4-BE49-F238E27FC236}">
                <a16:creationId xmlns:a16="http://schemas.microsoft.com/office/drawing/2014/main" id="{4D5AA219-A4DD-4FD4-AD9F-5C19ACB626C2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06" name="think-cell Slide" r:id="rId4" imgW="410" imgH="409" progId="TCLayout.ActiveDocument.1">
                  <p:embed/>
                </p:oleObj>
              </mc:Choice>
              <mc:Fallback>
                <p:oleObj name="think-cell Slide" r:id="rId4" imgW="410" imgH="409" progId="TCLayout.ActiveDocument.1">
                  <p:embed/>
                  <p:pic>
                    <p:nvPicPr>
                      <p:cNvPr id="5" name="Object 4" hidden="1">
                        <a:extLst>
                          <a:ext uri="{FF2B5EF4-FFF2-40B4-BE49-F238E27FC236}">
                            <a16:creationId xmlns:a16="http://schemas.microsoft.com/office/drawing/2014/main" id="{4D5AA219-A4DD-4FD4-AD9F-5C19ACB626C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96D21847-89D8-4B0B-B71A-4208248E7C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9999" y="72000"/>
            <a:ext cx="11471997" cy="864000"/>
          </a:xfrm>
        </p:spPr>
        <p:txBody>
          <a:bodyPr vert="horz" lIns="0" rIns="0">
            <a:noAutofit/>
          </a:bodyPr>
          <a:lstStyle>
            <a:lvl1pPr>
              <a:defRPr>
                <a:solidFill>
                  <a:srgbClr val="123D80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18">
            <a:extLst>
              <a:ext uri="{FF2B5EF4-FFF2-40B4-BE49-F238E27FC236}">
                <a16:creationId xmlns:a16="http://schemas.microsoft.com/office/drawing/2014/main" id="{3CF3BCFF-4E6F-1D4A-AA1F-F698E02941D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59999" y="1016001"/>
            <a:ext cx="7536741" cy="432000"/>
          </a:xfrm>
          <a:prstGeom prst="rect">
            <a:avLst/>
          </a:prstGeom>
          <a:noFill/>
        </p:spPr>
        <p:txBody>
          <a:bodyPr tIns="0" bIns="72000" anchor="b">
            <a:noAutofit/>
          </a:bodyPr>
          <a:lstStyle>
            <a:lvl1pPr marL="0" indent="0">
              <a:buFont typeface="Arial" panose="020B0604020202020204" pitchFamily="34" charset="0"/>
              <a:buNone/>
              <a:defRPr sz="1600" b="1" i="0">
                <a:solidFill>
                  <a:schemeClr val="tx2"/>
                </a:solidFill>
                <a:latin typeface="+mj-lt"/>
                <a:ea typeface="Open Sans ExtraBold" panose="020B0606030504020204" pitchFamily="34" charset="0"/>
                <a:cs typeface="Open Sans ExtraBold" panose="020B0606030504020204" pitchFamily="34" charset="0"/>
              </a:defRPr>
            </a:lvl1pPr>
            <a:lvl2pPr marL="457178" indent="0">
              <a:buNone/>
              <a:defRPr b="0"/>
            </a:lvl2pPr>
            <a:lvl3pPr marL="914354" indent="0">
              <a:buNone/>
              <a:defRPr b="0"/>
            </a:lvl3pPr>
            <a:lvl4pPr marL="1371532" indent="0">
              <a:buNone/>
              <a:defRPr b="0"/>
            </a:lvl4pPr>
            <a:lvl5pPr marL="1828709" indent="0">
              <a:buNone/>
              <a:defRPr b="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4" name="Text Placeholder 18">
            <a:extLst>
              <a:ext uri="{FF2B5EF4-FFF2-40B4-BE49-F238E27FC236}">
                <a16:creationId xmlns:a16="http://schemas.microsoft.com/office/drawing/2014/main" id="{168F88CF-AA9F-42AA-82EF-534747E8E5AD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8231996" y="1016001"/>
            <a:ext cx="3600000" cy="432000"/>
          </a:xfrm>
          <a:prstGeom prst="rect">
            <a:avLst/>
          </a:prstGeom>
          <a:noFill/>
        </p:spPr>
        <p:txBody>
          <a:bodyPr tIns="0" bIns="72000" anchor="b">
            <a:noAutofit/>
          </a:bodyPr>
          <a:lstStyle>
            <a:lvl1pPr marL="0" indent="0">
              <a:buFont typeface="Arial" panose="020B0604020202020204" pitchFamily="34" charset="0"/>
              <a:buNone/>
              <a:defRPr sz="1600" b="1" i="0">
                <a:solidFill>
                  <a:schemeClr val="tx2"/>
                </a:solidFill>
                <a:latin typeface="+mj-lt"/>
                <a:ea typeface="Open Sans ExtraBold" panose="020B0606030504020204" pitchFamily="34" charset="0"/>
                <a:cs typeface="Open Sans ExtraBold" panose="020B0606030504020204" pitchFamily="34" charset="0"/>
              </a:defRPr>
            </a:lvl1pPr>
            <a:lvl2pPr marL="457178" indent="0">
              <a:buNone/>
              <a:defRPr b="0"/>
            </a:lvl2pPr>
            <a:lvl3pPr marL="914354" indent="0">
              <a:buNone/>
              <a:defRPr b="0"/>
            </a:lvl3pPr>
            <a:lvl4pPr marL="1371532" indent="0">
              <a:buNone/>
              <a:defRPr b="0"/>
            </a:lvl4pPr>
            <a:lvl5pPr marL="1828709" indent="0">
              <a:buNone/>
              <a:defRPr b="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6" name="Text Placeholder 89">
            <a:extLst>
              <a:ext uri="{FF2B5EF4-FFF2-40B4-BE49-F238E27FC236}">
                <a16:creationId xmlns:a16="http://schemas.microsoft.com/office/drawing/2014/main" id="{26AFA006-1F05-4FBB-AE77-1FB8EE25D212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8231996" y="3680003"/>
            <a:ext cx="3600000" cy="432000"/>
          </a:xfrm>
          <a:noFill/>
        </p:spPr>
        <p:txBody>
          <a:bodyPr vert="horz" lIns="0" tIns="0" rIns="0" bIns="72000" rtlCol="0" anchor="b">
            <a:noAutofit/>
          </a:bodyPr>
          <a:lstStyle>
            <a:lvl1pPr marL="0" indent="0">
              <a:buNone/>
              <a:defRPr lang="en-US" sz="1600" b="1" i="0" smtClean="0">
                <a:solidFill>
                  <a:schemeClr val="tx2"/>
                </a:solidFill>
                <a:latin typeface="+mj-lt"/>
                <a:ea typeface="Open Sans ExtraBold" panose="020B0606030504020204" pitchFamily="34" charset="0"/>
                <a:cs typeface="Open Sans ExtraBold" panose="020B0606030504020204" pitchFamily="34" charset="0"/>
              </a:defRPr>
            </a:lvl1pPr>
            <a:lvl2pPr>
              <a:defRPr lang="en-US" b="0" smtClean="0"/>
            </a:lvl2pPr>
            <a:lvl3pPr>
              <a:defRPr lang="en-US" b="0" smtClean="0"/>
            </a:lvl3pPr>
            <a:lvl4pPr>
              <a:defRPr lang="en-US" b="0" smtClean="0"/>
            </a:lvl4pPr>
            <a:lvl5pPr>
              <a:defRPr lang="en-US" b="0"/>
            </a:lvl5pPr>
          </a:lstStyle>
          <a:p>
            <a:pPr marL="180000" lvl="0" indent="-180000"/>
            <a:r>
              <a:rPr lang="en-US"/>
              <a:t>Click to edit Master text styles</a:t>
            </a:r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85FA005F-D8E2-4BAC-A245-EA3E51470026}"/>
              </a:ext>
            </a:extLst>
          </p:cNvPr>
          <p:cNvSpPr>
            <a:spLocks noGrp="1"/>
          </p:cNvSpPr>
          <p:nvPr>
            <p:ph type="ftr" sz="quarter" idx="27"/>
          </p:nvPr>
        </p:nvSpPr>
        <p:spPr/>
        <p:txBody>
          <a:bodyPr/>
          <a:lstStyle/>
          <a:p>
            <a:r>
              <a:rPr lang="en-US"/>
              <a:t>PROPRIETARY &amp; CONFIDENTIAL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DC120E0-CF79-4350-99B9-486C6DBB2B24}"/>
              </a:ext>
            </a:extLst>
          </p:cNvPr>
          <p:cNvSpPr>
            <a:spLocks noGrp="1"/>
          </p:cNvSpPr>
          <p:nvPr>
            <p:ph sz="quarter" idx="28"/>
          </p:nvPr>
        </p:nvSpPr>
        <p:spPr>
          <a:xfrm>
            <a:off x="359258" y="1453713"/>
            <a:ext cx="7536741" cy="4746290"/>
          </a:xfrm>
        </p:spPr>
        <p:txBody>
          <a:bodyPr vert="horz" lIns="0" tIns="36000" rIns="0" bIns="0" rtlCol="0">
            <a:noAutofit/>
          </a:bodyPr>
          <a:lstStyle>
            <a:lvl1pPr>
              <a:defRPr lang="en-US"/>
            </a:lvl1pPr>
            <a:lvl2pPr>
              <a:defRPr lang="en-US"/>
            </a:lvl2pPr>
            <a:lvl3pPr>
              <a:defRPr lang="en-US"/>
            </a:lvl3pPr>
          </a:lstStyle>
          <a:p>
            <a:pPr lvl="0">
              <a:spcBef>
                <a:spcPts val="600"/>
              </a:spcBef>
            </a:pPr>
            <a:r>
              <a:rPr lang="en-US"/>
              <a:t>Click to edit Master text styles</a:t>
            </a:r>
          </a:p>
          <a:p>
            <a:pPr lvl="1">
              <a:spcBef>
                <a:spcPts val="600"/>
              </a:spcBef>
            </a:pPr>
            <a:r>
              <a:rPr lang="en-US"/>
              <a:t>Second level</a:t>
            </a:r>
          </a:p>
          <a:p>
            <a:pPr lvl="2">
              <a:spcBef>
                <a:spcPts val="600"/>
              </a:spcBef>
            </a:pPr>
            <a:r>
              <a:rPr lang="en-US"/>
              <a:t>Third level</a:t>
            </a:r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406421D4-B2F9-4C35-93BA-608926A8D74C}"/>
              </a:ext>
            </a:extLst>
          </p:cNvPr>
          <p:cNvSpPr>
            <a:spLocks noGrp="1"/>
          </p:cNvSpPr>
          <p:nvPr>
            <p:ph sz="quarter" idx="30"/>
          </p:nvPr>
        </p:nvSpPr>
        <p:spPr>
          <a:xfrm>
            <a:off x="8231996" y="4112003"/>
            <a:ext cx="3600000" cy="2088000"/>
          </a:xfrm>
        </p:spPr>
        <p:txBody>
          <a:bodyPr vert="horz" lIns="0" tIns="36000" rIns="0" bIns="0" rtlCol="0">
            <a:noAutofit/>
          </a:bodyPr>
          <a:lstStyle>
            <a:lvl1pPr>
              <a:defRPr lang="en-US"/>
            </a:lvl1pPr>
            <a:lvl2pPr>
              <a:defRPr lang="en-US"/>
            </a:lvl2pPr>
            <a:lvl3pPr>
              <a:defRPr lang="en-US"/>
            </a:lvl3pPr>
          </a:lstStyle>
          <a:p>
            <a:pPr lvl="0">
              <a:spcBef>
                <a:spcPts val="600"/>
              </a:spcBef>
            </a:pPr>
            <a:r>
              <a:rPr lang="en-US"/>
              <a:t>Click to edit Master text styles</a:t>
            </a:r>
          </a:p>
          <a:p>
            <a:pPr lvl="1">
              <a:spcBef>
                <a:spcPts val="600"/>
              </a:spcBef>
            </a:pPr>
            <a:r>
              <a:rPr lang="en-US"/>
              <a:t>Second level</a:t>
            </a:r>
          </a:p>
          <a:p>
            <a:pPr lvl="2">
              <a:spcBef>
                <a:spcPts val="600"/>
              </a:spcBef>
            </a:pPr>
            <a:r>
              <a:rPr lang="en-US"/>
              <a:t>Third level</a:t>
            </a:r>
          </a:p>
        </p:txBody>
      </p:sp>
      <p:sp>
        <p:nvSpPr>
          <p:cNvPr id="16" name="Content Placeholder 15">
            <a:extLst>
              <a:ext uri="{FF2B5EF4-FFF2-40B4-BE49-F238E27FC236}">
                <a16:creationId xmlns:a16="http://schemas.microsoft.com/office/drawing/2014/main" id="{E337C2F1-FAB3-4D66-9E88-ACCF1ECA50E1}"/>
              </a:ext>
            </a:extLst>
          </p:cNvPr>
          <p:cNvSpPr>
            <a:spLocks noGrp="1"/>
          </p:cNvSpPr>
          <p:nvPr>
            <p:ph sz="quarter" idx="31"/>
          </p:nvPr>
        </p:nvSpPr>
        <p:spPr>
          <a:xfrm>
            <a:off x="8231996" y="1453704"/>
            <a:ext cx="3600000" cy="2088000"/>
          </a:xfrm>
        </p:spPr>
        <p:txBody>
          <a:bodyPr vert="horz" lIns="0" tIns="36000" rIns="0" bIns="0" rtlCol="0">
            <a:noAutofit/>
          </a:bodyPr>
          <a:lstStyle>
            <a:lvl1pPr>
              <a:defRPr lang="en-US"/>
            </a:lvl1pPr>
            <a:lvl2pPr>
              <a:defRPr lang="en-US"/>
            </a:lvl2pPr>
            <a:lvl3pPr>
              <a:defRPr lang="en-US"/>
            </a:lvl3pPr>
          </a:lstStyle>
          <a:p>
            <a:pPr lvl="0">
              <a:spcBef>
                <a:spcPts val="600"/>
              </a:spcBef>
            </a:pPr>
            <a:r>
              <a:rPr lang="en-US"/>
              <a:t>Click to edit Master text styles</a:t>
            </a:r>
          </a:p>
          <a:p>
            <a:pPr lvl="1">
              <a:spcBef>
                <a:spcPts val="600"/>
              </a:spcBef>
            </a:pPr>
            <a:r>
              <a:rPr lang="en-US"/>
              <a:t>Second level</a:t>
            </a:r>
          </a:p>
          <a:p>
            <a:pPr lvl="2">
              <a:spcBef>
                <a:spcPts val="600"/>
              </a:spcBef>
            </a:pPr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7727036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5" pos="288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EDD2AD-CC77-4172-8B7E-E3B07B98A7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AE008B-8C61-435A-B50D-A82F635FC6B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A06D358-0CC9-494A-BDD3-BAE83D70BB5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6226F75-62F8-4E10-933C-A095FF760C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7D96E6-006C-4C23-AD21-A11877F85251}" type="datetimeFigureOut">
              <a:rPr lang="en-GB" smtClean="0"/>
              <a:t>21/05/2026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2641437-9012-4537-BE74-4B5F38B260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8FEC57E-D6F7-4928-8601-8117C033B5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04FA0E-8A85-4868-9F7A-D1EC82F3804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8846416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symmetric 2+1 Vertical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>
            <a:extLst>
              <a:ext uri="{FF2B5EF4-FFF2-40B4-BE49-F238E27FC236}">
                <a16:creationId xmlns:a16="http://schemas.microsoft.com/office/drawing/2014/main" id="{4D5AA219-A4DD-4FD4-AD9F-5C19ACB626C2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30" name="think-cell Slide" r:id="rId4" imgW="410" imgH="409" progId="TCLayout.ActiveDocument.1">
                  <p:embed/>
                </p:oleObj>
              </mc:Choice>
              <mc:Fallback>
                <p:oleObj name="think-cell Slide" r:id="rId4" imgW="410" imgH="409" progId="TCLayout.ActiveDocument.1">
                  <p:embed/>
                  <p:pic>
                    <p:nvPicPr>
                      <p:cNvPr id="5" name="Object 4" hidden="1">
                        <a:extLst>
                          <a:ext uri="{FF2B5EF4-FFF2-40B4-BE49-F238E27FC236}">
                            <a16:creationId xmlns:a16="http://schemas.microsoft.com/office/drawing/2014/main" id="{4D5AA219-A4DD-4FD4-AD9F-5C19ACB626C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96D21847-89D8-4B0B-B71A-4208248E7C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9999" y="72000"/>
            <a:ext cx="11471997" cy="864000"/>
          </a:xfrm>
        </p:spPr>
        <p:txBody>
          <a:bodyPr vert="horz" lIns="0" rIns="0">
            <a:noAutofit/>
          </a:bodyPr>
          <a:lstStyle>
            <a:lvl1pPr>
              <a:defRPr>
                <a:solidFill>
                  <a:srgbClr val="123D80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18">
            <a:extLst>
              <a:ext uri="{FF2B5EF4-FFF2-40B4-BE49-F238E27FC236}">
                <a16:creationId xmlns:a16="http://schemas.microsoft.com/office/drawing/2014/main" id="{3CF3BCFF-4E6F-1D4A-AA1F-F698E02941D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59999" y="1016001"/>
            <a:ext cx="7535999" cy="432000"/>
          </a:xfrm>
          <a:prstGeom prst="rect">
            <a:avLst/>
          </a:prstGeom>
          <a:noFill/>
        </p:spPr>
        <p:txBody>
          <a:bodyPr tIns="0" bIns="72000" anchor="b">
            <a:noAutofit/>
          </a:bodyPr>
          <a:lstStyle>
            <a:lvl1pPr marL="0" indent="0">
              <a:buFont typeface="Arial" panose="020B0604020202020204" pitchFamily="34" charset="0"/>
              <a:buNone/>
              <a:defRPr sz="1600" b="1" i="0">
                <a:solidFill>
                  <a:schemeClr val="tx2"/>
                </a:solidFill>
                <a:latin typeface="+mj-lt"/>
                <a:ea typeface="Open Sans ExtraBold" panose="020B0606030504020204" pitchFamily="34" charset="0"/>
                <a:cs typeface="Open Sans ExtraBold" panose="020B0606030504020204" pitchFamily="34" charset="0"/>
              </a:defRPr>
            </a:lvl1pPr>
            <a:lvl2pPr marL="457178" indent="0">
              <a:buNone/>
              <a:defRPr b="0"/>
            </a:lvl2pPr>
            <a:lvl3pPr marL="914354" indent="0">
              <a:buNone/>
              <a:defRPr b="0"/>
            </a:lvl3pPr>
            <a:lvl4pPr marL="1371532" indent="0">
              <a:buNone/>
              <a:defRPr b="0"/>
            </a:lvl4pPr>
            <a:lvl5pPr marL="1828709" indent="0">
              <a:buNone/>
              <a:defRPr b="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6" name="Text Placeholder 85">
            <a:extLst>
              <a:ext uri="{FF2B5EF4-FFF2-40B4-BE49-F238E27FC236}">
                <a16:creationId xmlns:a16="http://schemas.microsoft.com/office/drawing/2014/main" id="{F5B18523-20E6-43D3-8B29-643A436EEF1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359258" y="3680003"/>
            <a:ext cx="7536741" cy="432000"/>
          </a:xfrm>
          <a:noFill/>
        </p:spPr>
        <p:txBody>
          <a:bodyPr vert="horz" lIns="0" tIns="0" rIns="0" bIns="72000" rtlCol="0" anchor="b">
            <a:noAutofit/>
          </a:bodyPr>
          <a:lstStyle>
            <a:lvl1pPr marL="0" indent="0">
              <a:buNone/>
              <a:defRPr lang="en-US" sz="1600" b="1" i="0" smtClean="0">
                <a:solidFill>
                  <a:schemeClr val="tx2"/>
                </a:solidFill>
                <a:latin typeface="+mj-lt"/>
                <a:ea typeface="Open Sans ExtraBold" panose="020B0606030504020204" pitchFamily="34" charset="0"/>
                <a:cs typeface="Open Sans ExtraBold" panose="020B0606030504020204" pitchFamily="34" charset="0"/>
              </a:defRPr>
            </a:lvl1pPr>
            <a:lvl2pPr>
              <a:defRPr lang="en-US" b="0" smtClean="0"/>
            </a:lvl2pPr>
            <a:lvl3pPr>
              <a:defRPr lang="en-US" b="0" smtClean="0"/>
            </a:lvl3pPr>
            <a:lvl4pPr>
              <a:defRPr lang="en-US" b="0" smtClean="0"/>
            </a:lvl4pPr>
            <a:lvl5pPr>
              <a:defRPr lang="en-US" b="0"/>
            </a:lvl5pPr>
          </a:lstStyle>
          <a:p>
            <a:pPr marL="180000" lvl="0" indent="-180000"/>
            <a:r>
              <a:rPr lang="en-US"/>
              <a:t>Click to edit Master text styles</a:t>
            </a:r>
          </a:p>
        </p:txBody>
      </p:sp>
      <p:sp>
        <p:nvSpPr>
          <p:cNvPr id="34" name="Text Placeholder 18">
            <a:extLst>
              <a:ext uri="{FF2B5EF4-FFF2-40B4-BE49-F238E27FC236}">
                <a16:creationId xmlns:a16="http://schemas.microsoft.com/office/drawing/2014/main" id="{168F88CF-AA9F-42AA-82EF-534747E8E5AD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8231996" y="1016001"/>
            <a:ext cx="3600000" cy="432000"/>
          </a:xfrm>
          <a:prstGeom prst="rect">
            <a:avLst/>
          </a:prstGeom>
          <a:noFill/>
        </p:spPr>
        <p:txBody>
          <a:bodyPr tIns="0" bIns="72000" anchor="b">
            <a:noAutofit/>
          </a:bodyPr>
          <a:lstStyle>
            <a:lvl1pPr marL="0" indent="0">
              <a:buFont typeface="Arial" panose="020B0604020202020204" pitchFamily="34" charset="0"/>
              <a:buNone/>
              <a:defRPr sz="1600" b="1" i="0">
                <a:solidFill>
                  <a:schemeClr val="tx2"/>
                </a:solidFill>
                <a:latin typeface="+mj-lt"/>
                <a:ea typeface="Open Sans ExtraBold" panose="020B0606030504020204" pitchFamily="34" charset="0"/>
                <a:cs typeface="Open Sans ExtraBold" panose="020B0606030504020204" pitchFamily="34" charset="0"/>
              </a:defRPr>
            </a:lvl1pPr>
            <a:lvl2pPr marL="457178" indent="0">
              <a:buNone/>
              <a:defRPr b="0"/>
            </a:lvl2pPr>
            <a:lvl3pPr marL="914354" indent="0">
              <a:buNone/>
              <a:defRPr b="0"/>
            </a:lvl3pPr>
            <a:lvl4pPr marL="1371532" indent="0">
              <a:buNone/>
              <a:defRPr b="0"/>
            </a:lvl4pPr>
            <a:lvl5pPr marL="1828709" indent="0">
              <a:buNone/>
              <a:defRPr b="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85FA005F-D8E2-4BAC-A245-EA3E51470026}"/>
              </a:ext>
            </a:extLst>
          </p:cNvPr>
          <p:cNvSpPr>
            <a:spLocks noGrp="1"/>
          </p:cNvSpPr>
          <p:nvPr>
            <p:ph type="ftr" sz="quarter" idx="27"/>
          </p:nvPr>
        </p:nvSpPr>
        <p:spPr/>
        <p:txBody>
          <a:bodyPr/>
          <a:lstStyle/>
          <a:p>
            <a:r>
              <a:rPr lang="en-US"/>
              <a:t>PROPRIETARY &amp; CONFIDENTIAL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DC120E0-CF79-4350-99B9-486C6DBB2B24}"/>
              </a:ext>
            </a:extLst>
          </p:cNvPr>
          <p:cNvSpPr>
            <a:spLocks noGrp="1"/>
          </p:cNvSpPr>
          <p:nvPr>
            <p:ph sz="quarter" idx="28"/>
          </p:nvPr>
        </p:nvSpPr>
        <p:spPr>
          <a:xfrm>
            <a:off x="359258" y="1453714"/>
            <a:ext cx="7536741" cy="2087990"/>
          </a:xfrm>
        </p:spPr>
        <p:txBody>
          <a:bodyPr vert="horz" lIns="0" tIns="36000" rIns="0" bIns="0" rtlCol="0">
            <a:no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</a:lstStyle>
          <a:p>
            <a:pPr lvl="0">
              <a:spcBef>
                <a:spcPts val="600"/>
              </a:spcBef>
            </a:pPr>
            <a:r>
              <a:rPr lang="en-US"/>
              <a:t>Click to edit Master text styles</a:t>
            </a:r>
          </a:p>
          <a:p>
            <a:pPr lvl="1">
              <a:spcBef>
                <a:spcPts val="600"/>
              </a:spcBef>
            </a:pPr>
            <a:r>
              <a:rPr lang="en-US"/>
              <a:t>Second level</a:t>
            </a:r>
          </a:p>
          <a:p>
            <a:pPr lvl="2">
              <a:spcBef>
                <a:spcPts val="600"/>
              </a:spcBef>
            </a:pPr>
            <a:r>
              <a:rPr lang="en-US"/>
              <a:t>Third level</a:t>
            </a:r>
          </a:p>
        </p:txBody>
      </p:sp>
      <p:sp>
        <p:nvSpPr>
          <p:cNvPr id="16" name="Content Placeholder 15">
            <a:extLst>
              <a:ext uri="{FF2B5EF4-FFF2-40B4-BE49-F238E27FC236}">
                <a16:creationId xmlns:a16="http://schemas.microsoft.com/office/drawing/2014/main" id="{E337C2F1-FAB3-4D66-9E88-ACCF1ECA50E1}"/>
              </a:ext>
            </a:extLst>
          </p:cNvPr>
          <p:cNvSpPr>
            <a:spLocks noGrp="1"/>
          </p:cNvSpPr>
          <p:nvPr>
            <p:ph sz="quarter" idx="31"/>
          </p:nvPr>
        </p:nvSpPr>
        <p:spPr>
          <a:xfrm>
            <a:off x="8231996" y="1453703"/>
            <a:ext cx="3600000" cy="4746299"/>
          </a:xfrm>
        </p:spPr>
        <p:txBody>
          <a:bodyPr vert="horz" lIns="0" tIns="36000" rIns="0" bIns="0" rtlCol="0">
            <a:noAutofit/>
          </a:bodyPr>
          <a:lstStyle>
            <a:lvl1pPr>
              <a:spcBef>
                <a:spcPts val="600"/>
              </a:spcBef>
              <a:defRPr lang="en-US"/>
            </a:lvl1pPr>
            <a:lvl2pPr>
              <a:spcBef>
                <a:spcPts val="300"/>
              </a:spcBef>
              <a:defRPr lang="en-US"/>
            </a:lvl2pPr>
            <a:lvl3pPr>
              <a:spcBef>
                <a:spcPts val="300"/>
              </a:spcBef>
              <a:defRPr lang="en-US"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8" name="Content Placeholder 17">
            <a:extLst>
              <a:ext uri="{FF2B5EF4-FFF2-40B4-BE49-F238E27FC236}">
                <a16:creationId xmlns:a16="http://schemas.microsoft.com/office/drawing/2014/main" id="{5D546021-DBF9-4C1C-8C6E-5EA5448388FB}"/>
              </a:ext>
            </a:extLst>
          </p:cNvPr>
          <p:cNvSpPr>
            <a:spLocks noGrp="1"/>
          </p:cNvSpPr>
          <p:nvPr>
            <p:ph sz="quarter" idx="32"/>
          </p:nvPr>
        </p:nvSpPr>
        <p:spPr>
          <a:xfrm>
            <a:off x="359258" y="4112003"/>
            <a:ext cx="7536741" cy="2088000"/>
          </a:xfrm>
        </p:spPr>
        <p:txBody>
          <a:bodyPr vert="horz" lIns="0" tIns="36000" rIns="0" bIns="0" rtlCol="0">
            <a:noAutofit/>
          </a:bodyPr>
          <a:lstStyle>
            <a:lvl1pPr>
              <a:defRPr lang="en-US"/>
            </a:lvl1pPr>
            <a:lvl2pPr>
              <a:defRPr lang="en-US"/>
            </a:lvl2pPr>
            <a:lvl3pPr>
              <a:defRPr lang="en-US"/>
            </a:lvl3pPr>
          </a:lstStyle>
          <a:p>
            <a:pPr lvl="0">
              <a:spcBef>
                <a:spcPts val="600"/>
              </a:spcBef>
            </a:pPr>
            <a:r>
              <a:rPr lang="en-US"/>
              <a:t>Click to edit Master text styles</a:t>
            </a:r>
          </a:p>
          <a:p>
            <a:pPr lvl="1">
              <a:spcBef>
                <a:spcPts val="600"/>
              </a:spcBef>
            </a:pPr>
            <a:r>
              <a:rPr lang="en-US"/>
              <a:t>Second level</a:t>
            </a:r>
          </a:p>
          <a:p>
            <a:pPr lvl="2">
              <a:spcBef>
                <a:spcPts val="600"/>
              </a:spcBef>
            </a:pPr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9415919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5" pos="288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1 + 2+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>
            <a:extLst>
              <a:ext uri="{FF2B5EF4-FFF2-40B4-BE49-F238E27FC236}">
                <a16:creationId xmlns:a16="http://schemas.microsoft.com/office/drawing/2014/main" id="{4D5AA219-A4DD-4FD4-AD9F-5C19ACB626C2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554" name="think-cell Slide" r:id="rId4" imgW="410" imgH="409" progId="TCLayout.ActiveDocument.1">
                  <p:embed/>
                </p:oleObj>
              </mc:Choice>
              <mc:Fallback>
                <p:oleObj name="think-cell Slide" r:id="rId4" imgW="410" imgH="409" progId="TCLayout.ActiveDocument.1">
                  <p:embed/>
                  <p:pic>
                    <p:nvPicPr>
                      <p:cNvPr id="5" name="Object 4" hidden="1">
                        <a:extLst>
                          <a:ext uri="{FF2B5EF4-FFF2-40B4-BE49-F238E27FC236}">
                            <a16:creationId xmlns:a16="http://schemas.microsoft.com/office/drawing/2014/main" id="{4D5AA219-A4DD-4FD4-AD9F-5C19ACB626C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96D21847-89D8-4B0B-B71A-4208248E7C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9999" y="72000"/>
            <a:ext cx="11471997" cy="864000"/>
          </a:xfrm>
        </p:spPr>
        <p:txBody>
          <a:bodyPr vert="horz" lIns="0" rIns="0">
            <a:noAutofit/>
          </a:bodyPr>
          <a:lstStyle>
            <a:lvl1pPr>
              <a:defRPr>
                <a:solidFill>
                  <a:srgbClr val="123D80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18">
            <a:extLst>
              <a:ext uri="{FF2B5EF4-FFF2-40B4-BE49-F238E27FC236}">
                <a16:creationId xmlns:a16="http://schemas.microsoft.com/office/drawing/2014/main" id="{9FDFF3B7-E0F4-5F4E-B0BE-76D6D047A0F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296000" y="1016001"/>
            <a:ext cx="3600000" cy="432000"/>
          </a:xfrm>
          <a:prstGeom prst="rect">
            <a:avLst/>
          </a:prstGeom>
          <a:noFill/>
        </p:spPr>
        <p:txBody>
          <a:bodyPr tIns="0" bIns="72000" anchor="b">
            <a:noAutofit/>
          </a:bodyPr>
          <a:lstStyle>
            <a:lvl1pPr marL="0" indent="0">
              <a:buFont typeface="Arial" panose="020B0604020202020204" pitchFamily="34" charset="0"/>
              <a:buNone/>
              <a:defRPr sz="1400" b="1" i="0">
                <a:solidFill>
                  <a:schemeClr val="tx2"/>
                </a:solidFill>
                <a:latin typeface="+mj-lt"/>
                <a:ea typeface="Open Sans ExtraBold" panose="020B0606030504020204" pitchFamily="34" charset="0"/>
                <a:cs typeface="Open Sans ExtraBold" panose="020B0606030504020204" pitchFamily="34" charset="0"/>
              </a:defRPr>
            </a:lvl1pPr>
            <a:lvl2pPr marL="457178" indent="0">
              <a:buNone/>
              <a:defRPr b="0"/>
            </a:lvl2pPr>
            <a:lvl3pPr marL="914354" indent="0">
              <a:buNone/>
              <a:defRPr b="0"/>
            </a:lvl3pPr>
            <a:lvl4pPr marL="1371532" indent="0">
              <a:buNone/>
              <a:defRPr b="0"/>
            </a:lvl4pPr>
            <a:lvl5pPr marL="1828709" indent="0">
              <a:buNone/>
              <a:defRPr b="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18">
            <a:extLst>
              <a:ext uri="{FF2B5EF4-FFF2-40B4-BE49-F238E27FC236}">
                <a16:creationId xmlns:a16="http://schemas.microsoft.com/office/drawing/2014/main" id="{3CF3BCFF-4E6F-1D4A-AA1F-F698E02941D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60000" y="1016001"/>
            <a:ext cx="3600000" cy="432000"/>
          </a:xfrm>
          <a:prstGeom prst="rect">
            <a:avLst/>
          </a:prstGeom>
          <a:noFill/>
        </p:spPr>
        <p:txBody>
          <a:bodyPr tIns="0" bIns="72000" anchor="b">
            <a:noAutofit/>
          </a:bodyPr>
          <a:lstStyle>
            <a:lvl1pPr marL="0" indent="0">
              <a:buFont typeface="Arial" panose="020B0604020202020204" pitchFamily="34" charset="0"/>
              <a:buNone/>
              <a:defRPr sz="1400" b="1" i="0">
                <a:solidFill>
                  <a:schemeClr val="tx2"/>
                </a:solidFill>
                <a:latin typeface="+mj-lt"/>
                <a:ea typeface="Open Sans ExtraBold" panose="020B0606030504020204" pitchFamily="34" charset="0"/>
                <a:cs typeface="Open Sans ExtraBold" panose="020B0606030504020204" pitchFamily="34" charset="0"/>
              </a:defRPr>
            </a:lvl1pPr>
            <a:lvl2pPr marL="457178" indent="0">
              <a:buNone/>
              <a:defRPr b="0"/>
            </a:lvl2pPr>
            <a:lvl3pPr marL="914354" indent="0">
              <a:buNone/>
              <a:defRPr b="0"/>
            </a:lvl3pPr>
            <a:lvl4pPr marL="1371532" indent="0">
              <a:buNone/>
              <a:defRPr b="0"/>
            </a:lvl4pPr>
            <a:lvl5pPr marL="1828709" indent="0">
              <a:buNone/>
              <a:defRPr b="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0" name="Text Placeholder 89">
            <a:extLst>
              <a:ext uri="{FF2B5EF4-FFF2-40B4-BE49-F238E27FC236}">
                <a16:creationId xmlns:a16="http://schemas.microsoft.com/office/drawing/2014/main" id="{F2E872A2-7B05-40C0-ABDC-056426DA0C33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296000" y="3680003"/>
            <a:ext cx="3600000" cy="432000"/>
          </a:xfrm>
          <a:noFill/>
        </p:spPr>
        <p:txBody>
          <a:bodyPr vert="horz" lIns="0" tIns="0" rIns="0" bIns="72000" rtlCol="0" anchor="b">
            <a:noAutofit/>
          </a:bodyPr>
          <a:lstStyle>
            <a:lvl1pPr marL="0" indent="0">
              <a:buNone/>
              <a:defRPr lang="en-US" sz="1400" b="1" i="0" smtClean="0">
                <a:solidFill>
                  <a:schemeClr val="tx2"/>
                </a:solidFill>
                <a:latin typeface="+mj-lt"/>
                <a:ea typeface="Open Sans ExtraBold" panose="020B0606030504020204" pitchFamily="34" charset="0"/>
                <a:cs typeface="Open Sans ExtraBold" panose="020B0606030504020204" pitchFamily="34" charset="0"/>
              </a:defRPr>
            </a:lvl1pPr>
            <a:lvl2pPr>
              <a:defRPr lang="en-US" b="0" smtClean="0"/>
            </a:lvl2pPr>
            <a:lvl3pPr>
              <a:defRPr lang="en-US" b="0" smtClean="0"/>
            </a:lvl3pPr>
            <a:lvl4pPr>
              <a:defRPr lang="en-US" b="0" smtClean="0"/>
            </a:lvl4pPr>
            <a:lvl5pPr>
              <a:defRPr lang="en-US" b="0"/>
            </a:lvl5pPr>
          </a:lstStyle>
          <a:p>
            <a:pPr marL="180000" lvl="0" indent="-180000"/>
            <a:r>
              <a:rPr lang="en-US"/>
              <a:t>Click to edit Master text styles</a:t>
            </a:r>
          </a:p>
        </p:txBody>
      </p:sp>
      <p:sp>
        <p:nvSpPr>
          <p:cNvPr id="34" name="Text Placeholder 18">
            <a:extLst>
              <a:ext uri="{FF2B5EF4-FFF2-40B4-BE49-F238E27FC236}">
                <a16:creationId xmlns:a16="http://schemas.microsoft.com/office/drawing/2014/main" id="{168F88CF-AA9F-42AA-82EF-534747E8E5AD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8231996" y="1016001"/>
            <a:ext cx="3600000" cy="432000"/>
          </a:xfrm>
          <a:prstGeom prst="rect">
            <a:avLst/>
          </a:prstGeom>
          <a:noFill/>
        </p:spPr>
        <p:txBody>
          <a:bodyPr tIns="0" bIns="72000" anchor="b">
            <a:noAutofit/>
          </a:bodyPr>
          <a:lstStyle>
            <a:lvl1pPr marL="0" indent="0">
              <a:buFont typeface="Arial" panose="020B0604020202020204" pitchFamily="34" charset="0"/>
              <a:buNone/>
              <a:defRPr sz="1400" b="1" i="0">
                <a:solidFill>
                  <a:schemeClr val="tx2"/>
                </a:solidFill>
                <a:latin typeface="+mj-lt"/>
                <a:ea typeface="Open Sans ExtraBold" panose="020B0606030504020204" pitchFamily="34" charset="0"/>
                <a:cs typeface="Open Sans ExtraBold" panose="020B0606030504020204" pitchFamily="34" charset="0"/>
              </a:defRPr>
            </a:lvl1pPr>
            <a:lvl2pPr marL="457178" indent="0">
              <a:buNone/>
              <a:defRPr b="0"/>
            </a:lvl2pPr>
            <a:lvl3pPr marL="914354" indent="0">
              <a:buNone/>
              <a:defRPr b="0"/>
            </a:lvl3pPr>
            <a:lvl4pPr marL="1371532" indent="0">
              <a:buNone/>
              <a:defRPr b="0"/>
            </a:lvl4pPr>
            <a:lvl5pPr marL="1828709" indent="0">
              <a:buNone/>
              <a:defRPr b="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6" name="Text Placeholder 89">
            <a:extLst>
              <a:ext uri="{FF2B5EF4-FFF2-40B4-BE49-F238E27FC236}">
                <a16:creationId xmlns:a16="http://schemas.microsoft.com/office/drawing/2014/main" id="{26AFA006-1F05-4FBB-AE77-1FB8EE25D212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8231996" y="3680003"/>
            <a:ext cx="3600000" cy="432000"/>
          </a:xfrm>
          <a:noFill/>
        </p:spPr>
        <p:txBody>
          <a:bodyPr vert="horz" lIns="0" tIns="0" rIns="0" bIns="72000" rtlCol="0" anchor="b">
            <a:noAutofit/>
          </a:bodyPr>
          <a:lstStyle>
            <a:lvl1pPr marL="0" indent="0">
              <a:buNone/>
              <a:defRPr lang="en-US" sz="1400" b="1" i="0" smtClean="0">
                <a:solidFill>
                  <a:schemeClr val="tx2"/>
                </a:solidFill>
                <a:latin typeface="+mj-lt"/>
                <a:ea typeface="Open Sans ExtraBold" panose="020B0606030504020204" pitchFamily="34" charset="0"/>
                <a:cs typeface="Open Sans ExtraBold" panose="020B0606030504020204" pitchFamily="34" charset="0"/>
              </a:defRPr>
            </a:lvl1pPr>
            <a:lvl2pPr>
              <a:defRPr lang="en-US" b="0" smtClean="0"/>
            </a:lvl2pPr>
            <a:lvl3pPr>
              <a:defRPr lang="en-US" b="0" smtClean="0"/>
            </a:lvl3pPr>
            <a:lvl4pPr>
              <a:defRPr lang="en-US" b="0" smtClean="0"/>
            </a:lvl4pPr>
            <a:lvl5pPr>
              <a:defRPr lang="en-US" b="0"/>
            </a:lvl5pPr>
          </a:lstStyle>
          <a:p>
            <a:pPr marL="180000" lvl="0" indent="-180000"/>
            <a:r>
              <a:rPr lang="en-US"/>
              <a:t>Click to edit Master text styles</a:t>
            </a:r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85FA005F-D8E2-4BAC-A245-EA3E51470026}"/>
              </a:ext>
            </a:extLst>
          </p:cNvPr>
          <p:cNvSpPr>
            <a:spLocks noGrp="1"/>
          </p:cNvSpPr>
          <p:nvPr>
            <p:ph type="ftr" sz="quarter" idx="27"/>
          </p:nvPr>
        </p:nvSpPr>
        <p:spPr/>
        <p:txBody>
          <a:bodyPr/>
          <a:lstStyle/>
          <a:p>
            <a:r>
              <a:rPr lang="en-US"/>
              <a:t>PROPRIETARY &amp; CONFIDENTIAL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DC120E0-CF79-4350-99B9-486C6DBB2B24}"/>
              </a:ext>
            </a:extLst>
          </p:cNvPr>
          <p:cNvSpPr>
            <a:spLocks noGrp="1"/>
          </p:cNvSpPr>
          <p:nvPr>
            <p:ph sz="quarter" idx="28"/>
          </p:nvPr>
        </p:nvSpPr>
        <p:spPr>
          <a:xfrm>
            <a:off x="359259" y="1453713"/>
            <a:ext cx="3600000" cy="4746290"/>
          </a:xfrm>
        </p:spPr>
        <p:txBody>
          <a:bodyPr vert="horz" lIns="0" tIns="36000" rIns="0" bIns="0" rtlCol="0">
            <a:noAutofit/>
          </a:bodyPr>
          <a:lstStyle>
            <a:lvl1pPr>
              <a:defRPr lang="en-US" sz="1200"/>
            </a:lvl1pPr>
            <a:lvl2pPr>
              <a:defRPr lang="en-US" sz="1200"/>
            </a:lvl2pPr>
            <a:lvl3pPr>
              <a:defRPr lang="en-US" sz="1200"/>
            </a:lvl3pPr>
          </a:lstStyle>
          <a:p>
            <a:pPr lvl="0">
              <a:spcBef>
                <a:spcPts val="600"/>
              </a:spcBef>
            </a:pPr>
            <a:r>
              <a:rPr lang="en-US"/>
              <a:t>Click to edit Master text styles</a:t>
            </a:r>
          </a:p>
          <a:p>
            <a:pPr lvl="1">
              <a:spcBef>
                <a:spcPts val="600"/>
              </a:spcBef>
            </a:pPr>
            <a:r>
              <a:rPr lang="en-US"/>
              <a:t>Second level</a:t>
            </a:r>
          </a:p>
          <a:p>
            <a:pPr lvl="2">
              <a:spcBef>
                <a:spcPts val="600"/>
              </a:spcBef>
            </a:pPr>
            <a:r>
              <a:rPr lang="en-US"/>
              <a:t>Third level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7B843DD5-C1B5-43EC-9C77-AC4F2C6EDD1E}"/>
              </a:ext>
            </a:extLst>
          </p:cNvPr>
          <p:cNvSpPr>
            <a:spLocks noGrp="1"/>
          </p:cNvSpPr>
          <p:nvPr>
            <p:ph sz="quarter" idx="29"/>
          </p:nvPr>
        </p:nvSpPr>
        <p:spPr>
          <a:xfrm>
            <a:off x="4296000" y="1453704"/>
            <a:ext cx="3600000" cy="2088000"/>
          </a:xfrm>
        </p:spPr>
        <p:txBody>
          <a:bodyPr vert="horz" lIns="0" tIns="36000" rIns="0" bIns="0" rtlCol="0">
            <a:noAutofit/>
          </a:bodyPr>
          <a:lstStyle>
            <a:lvl1pPr>
              <a:defRPr lang="en-US" sz="1200"/>
            </a:lvl1pPr>
            <a:lvl2pPr>
              <a:defRPr lang="en-US" sz="1200"/>
            </a:lvl2pPr>
            <a:lvl3pPr>
              <a:defRPr lang="en-US" sz="1200"/>
            </a:lvl3pPr>
          </a:lstStyle>
          <a:p>
            <a:pPr lvl="0">
              <a:spcBef>
                <a:spcPts val="600"/>
              </a:spcBef>
            </a:pPr>
            <a:r>
              <a:rPr lang="en-US"/>
              <a:t>Click to edit Master text styles</a:t>
            </a:r>
          </a:p>
          <a:p>
            <a:pPr lvl="1">
              <a:spcBef>
                <a:spcPts val="600"/>
              </a:spcBef>
            </a:pPr>
            <a:r>
              <a:rPr lang="en-US"/>
              <a:t>Second level</a:t>
            </a:r>
          </a:p>
          <a:p>
            <a:pPr lvl="2">
              <a:spcBef>
                <a:spcPts val="600"/>
              </a:spcBef>
            </a:pPr>
            <a:r>
              <a:rPr lang="en-US"/>
              <a:t>Third level</a:t>
            </a:r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406421D4-B2F9-4C35-93BA-608926A8D74C}"/>
              </a:ext>
            </a:extLst>
          </p:cNvPr>
          <p:cNvSpPr>
            <a:spLocks noGrp="1"/>
          </p:cNvSpPr>
          <p:nvPr>
            <p:ph sz="quarter" idx="30"/>
          </p:nvPr>
        </p:nvSpPr>
        <p:spPr>
          <a:xfrm>
            <a:off x="8231996" y="4112003"/>
            <a:ext cx="3600000" cy="2088000"/>
          </a:xfrm>
        </p:spPr>
        <p:txBody>
          <a:bodyPr vert="horz" lIns="0" tIns="36000" rIns="0" bIns="0" rtlCol="0">
            <a:noAutofit/>
          </a:bodyPr>
          <a:lstStyle>
            <a:lvl1pPr>
              <a:defRPr lang="en-US" sz="1200"/>
            </a:lvl1pPr>
            <a:lvl2pPr>
              <a:defRPr lang="en-US" sz="1200"/>
            </a:lvl2pPr>
            <a:lvl3pPr>
              <a:defRPr lang="en-US" sz="1200"/>
            </a:lvl3pPr>
          </a:lstStyle>
          <a:p>
            <a:pPr lvl="0">
              <a:spcBef>
                <a:spcPts val="600"/>
              </a:spcBef>
            </a:pPr>
            <a:r>
              <a:rPr lang="en-US"/>
              <a:t>Click to edit Master text styles</a:t>
            </a:r>
          </a:p>
          <a:p>
            <a:pPr lvl="1">
              <a:spcBef>
                <a:spcPts val="600"/>
              </a:spcBef>
            </a:pPr>
            <a:r>
              <a:rPr lang="en-US"/>
              <a:t>Second level</a:t>
            </a:r>
          </a:p>
          <a:p>
            <a:pPr lvl="2">
              <a:spcBef>
                <a:spcPts val="600"/>
              </a:spcBef>
            </a:pPr>
            <a:r>
              <a:rPr lang="en-US"/>
              <a:t>Third level</a:t>
            </a:r>
          </a:p>
        </p:txBody>
      </p:sp>
      <p:sp>
        <p:nvSpPr>
          <p:cNvPr id="16" name="Content Placeholder 15">
            <a:extLst>
              <a:ext uri="{FF2B5EF4-FFF2-40B4-BE49-F238E27FC236}">
                <a16:creationId xmlns:a16="http://schemas.microsoft.com/office/drawing/2014/main" id="{E337C2F1-FAB3-4D66-9E88-ACCF1ECA50E1}"/>
              </a:ext>
            </a:extLst>
          </p:cNvPr>
          <p:cNvSpPr>
            <a:spLocks noGrp="1"/>
          </p:cNvSpPr>
          <p:nvPr>
            <p:ph sz="quarter" idx="31"/>
          </p:nvPr>
        </p:nvSpPr>
        <p:spPr>
          <a:xfrm>
            <a:off x="8231996" y="1453704"/>
            <a:ext cx="3600000" cy="2088000"/>
          </a:xfrm>
        </p:spPr>
        <p:txBody>
          <a:bodyPr vert="horz" lIns="0" tIns="36000" rIns="0" bIns="0" rtlCol="0">
            <a:noAutofit/>
          </a:bodyPr>
          <a:lstStyle>
            <a:lvl1pPr>
              <a:defRPr lang="en-US" sz="1200"/>
            </a:lvl1pPr>
            <a:lvl2pPr>
              <a:defRPr lang="en-US" sz="1200"/>
            </a:lvl2pPr>
            <a:lvl3pPr>
              <a:defRPr lang="en-US" sz="1200"/>
            </a:lvl3pPr>
          </a:lstStyle>
          <a:p>
            <a:pPr lvl="0">
              <a:spcBef>
                <a:spcPts val="600"/>
              </a:spcBef>
            </a:pPr>
            <a:r>
              <a:rPr lang="en-US"/>
              <a:t>Click to edit Master text styles</a:t>
            </a:r>
          </a:p>
          <a:p>
            <a:pPr lvl="1">
              <a:spcBef>
                <a:spcPts val="600"/>
              </a:spcBef>
            </a:pPr>
            <a:r>
              <a:rPr lang="en-US"/>
              <a:t>Second level</a:t>
            </a:r>
          </a:p>
          <a:p>
            <a:pPr lvl="2">
              <a:spcBef>
                <a:spcPts val="600"/>
              </a:spcBef>
            </a:pPr>
            <a:r>
              <a:rPr lang="en-US"/>
              <a:t>Third level</a:t>
            </a:r>
          </a:p>
        </p:txBody>
      </p:sp>
      <p:sp>
        <p:nvSpPr>
          <p:cNvPr id="21" name="Content Placeholder 20">
            <a:extLst>
              <a:ext uri="{FF2B5EF4-FFF2-40B4-BE49-F238E27FC236}">
                <a16:creationId xmlns:a16="http://schemas.microsoft.com/office/drawing/2014/main" id="{F13EFFA3-7034-4048-A295-D5ADC8396621}"/>
              </a:ext>
            </a:extLst>
          </p:cNvPr>
          <p:cNvSpPr>
            <a:spLocks noGrp="1"/>
          </p:cNvSpPr>
          <p:nvPr>
            <p:ph sz="quarter" idx="33"/>
          </p:nvPr>
        </p:nvSpPr>
        <p:spPr>
          <a:xfrm>
            <a:off x="4296000" y="4112003"/>
            <a:ext cx="3600000" cy="2088000"/>
          </a:xfrm>
        </p:spPr>
        <p:txBody>
          <a:bodyPr vert="horz" lIns="0" tIns="36000" rIns="0" bIns="0" rtlCol="0">
            <a:noAutofit/>
          </a:bodyPr>
          <a:lstStyle>
            <a:lvl1pPr>
              <a:defRPr lang="en-US" sz="1200"/>
            </a:lvl1pPr>
            <a:lvl2pPr>
              <a:defRPr lang="en-US" sz="1200"/>
            </a:lvl2pPr>
            <a:lvl3pPr>
              <a:defRPr lang="en-US" sz="1200"/>
            </a:lvl3pPr>
          </a:lstStyle>
          <a:p>
            <a:pPr lvl="0">
              <a:spcBef>
                <a:spcPts val="600"/>
              </a:spcBef>
            </a:pPr>
            <a:r>
              <a:rPr lang="en-US"/>
              <a:t>Click to edit Master text styles</a:t>
            </a:r>
          </a:p>
          <a:p>
            <a:pPr lvl="1">
              <a:spcBef>
                <a:spcPts val="600"/>
              </a:spcBef>
            </a:pPr>
            <a:r>
              <a:rPr lang="en-US"/>
              <a:t>Second level</a:t>
            </a:r>
          </a:p>
          <a:p>
            <a:pPr lvl="2">
              <a:spcBef>
                <a:spcPts val="600"/>
              </a:spcBef>
            </a:pPr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63319332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5" pos="288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2+2 +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>
            <a:extLst>
              <a:ext uri="{FF2B5EF4-FFF2-40B4-BE49-F238E27FC236}">
                <a16:creationId xmlns:a16="http://schemas.microsoft.com/office/drawing/2014/main" id="{4D5AA219-A4DD-4FD4-AD9F-5C19ACB626C2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578" name="think-cell Slide" r:id="rId4" imgW="410" imgH="409" progId="TCLayout.ActiveDocument.1">
                  <p:embed/>
                </p:oleObj>
              </mc:Choice>
              <mc:Fallback>
                <p:oleObj name="think-cell Slide" r:id="rId4" imgW="410" imgH="409" progId="TCLayout.ActiveDocument.1">
                  <p:embed/>
                  <p:pic>
                    <p:nvPicPr>
                      <p:cNvPr id="5" name="Object 4" hidden="1">
                        <a:extLst>
                          <a:ext uri="{FF2B5EF4-FFF2-40B4-BE49-F238E27FC236}">
                            <a16:creationId xmlns:a16="http://schemas.microsoft.com/office/drawing/2014/main" id="{4D5AA219-A4DD-4FD4-AD9F-5C19ACB626C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96D21847-89D8-4B0B-B71A-4208248E7C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9999" y="72000"/>
            <a:ext cx="11471997" cy="864000"/>
          </a:xfrm>
        </p:spPr>
        <p:txBody>
          <a:bodyPr vert="horz" lIns="0" rIns="0">
            <a:noAutofit/>
          </a:bodyPr>
          <a:lstStyle>
            <a:lvl1pPr>
              <a:defRPr>
                <a:solidFill>
                  <a:srgbClr val="123D80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18">
            <a:extLst>
              <a:ext uri="{FF2B5EF4-FFF2-40B4-BE49-F238E27FC236}">
                <a16:creationId xmlns:a16="http://schemas.microsoft.com/office/drawing/2014/main" id="{9FDFF3B7-E0F4-5F4E-B0BE-76D6D047A0F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296000" y="1016001"/>
            <a:ext cx="3600000" cy="432000"/>
          </a:xfrm>
          <a:prstGeom prst="rect">
            <a:avLst/>
          </a:prstGeom>
          <a:noFill/>
        </p:spPr>
        <p:txBody>
          <a:bodyPr tIns="0" bIns="72000" anchor="b">
            <a:noAutofit/>
          </a:bodyPr>
          <a:lstStyle>
            <a:lvl1pPr marL="0" indent="0">
              <a:buFont typeface="Arial" panose="020B0604020202020204" pitchFamily="34" charset="0"/>
              <a:buNone/>
              <a:defRPr sz="1400" b="1" i="0">
                <a:solidFill>
                  <a:schemeClr val="tx2"/>
                </a:solidFill>
                <a:latin typeface="+mj-lt"/>
                <a:ea typeface="Open Sans ExtraBold" panose="020B0606030504020204" pitchFamily="34" charset="0"/>
                <a:cs typeface="Open Sans ExtraBold" panose="020B0606030504020204" pitchFamily="34" charset="0"/>
              </a:defRPr>
            </a:lvl1pPr>
            <a:lvl2pPr marL="457178" indent="0">
              <a:buNone/>
              <a:defRPr b="0"/>
            </a:lvl2pPr>
            <a:lvl3pPr marL="914354" indent="0">
              <a:buNone/>
              <a:defRPr b="0"/>
            </a:lvl3pPr>
            <a:lvl4pPr marL="1371532" indent="0">
              <a:buNone/>
              <a:defRPr b="0"/>
            </a:lvl4pPr>
            <a:lvl5pPr marL="1828709" indent="0">
              <a:buNone/>
              <a:defRPr b="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18">
            <a:extLst>
              <a:ext uri="{FF2B5EF4-FFF2-40B4-BE49-F238E27FC236}">
                <a16:creationId xmlns:a16="http://schemas.microsoft.com/office/drawing/2014/main" id="{3CF3BCFF-4E6F-1D4A-AA1F-F698E02941D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60000" y="1016001"/>
            <a:ext cx="3600000" cy="432000"/>
          </a:xfrm>
          <a:prstGeom prst="rect">
            <a:avLst/>
          </a:prstGeom>
          <a:noFill/>
        </p:spPr>
        <p:txBody>
          <a:bodyPr tIns="0" bIns="72000" anchor="b">
            <a:noAutofit/>
          </a:bodyPr>
          <a:lstStyle>
            <a:lvl1pPr marL="0" indent="0">
              <a:buFont typeface="Arial" panose="020B0604020202020204" pitchFamily="34" charset="0"/>
              <a:buNone/>
              <a:defRPr sz="1400" b="1" i="0">
                <a:solidFill>
                  <a:schemeClr val="tx2"/>
                </a:solidFill>
                <a:latin typeface="+mj-lt"/>
                <a:ea typeface="Open Sans ExtraBold" panose="020B0606030504020204" pitchFamily="34" charset="0"/>
                <a:cs typeface="Open Sans ExtraBold" panose="020B0606030504020204" pitchFamily="34" charset="0"/>
              </a:defRPr>
            </a:lvl1pPr>
            <a:lvl2pPr marL="457178" indent="0">
              <a:buNone/>
              <a:defRPr b="0"/>
            </a:lvl2pPr>
            <a:lvl3pPr marL="914354" indent="0">
              <a:buNone/>
              <a:defRPr b="0"/>
            </a:lvl3pPr>
            <a:lvl4pPr marL="1371532" indent="0">
              <a:buNone/>
              <a:defRPr b="0"/>
            </a:lvl4pPr>
            <a:lvl5pPr marL="1828709" indent="0">
              <a:buNone/>
              <a:defRPr b="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6" name="Text Placeholder 85">
            <a:extLst>
              <a:ext uri="{FF2B5EF4-FFF2-40B4-BE49-F238E27FC236}">
                <a16:creationId xmlns:a16="http://schemas.microsoft.com/office/drawing/2014/main" id="{F5B18523-20E6-43D3-8B29-643A436EEF1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359259" y="3680003"/>
            <a:ext cx="3600000" cy="432000"/>
          </a:xfrm>
          <a:noFill/>
        </p:spPr>
        <p:txBody>
          <a:bodyPr vert="horz" lIns="0" tIns="0" rIns="0" bIns="72000" rtlCol="0" anchor="b">
            <a:noAutofit/>
          </a:bodyPr>
          <a:lstStyle>
            <a:lvl1pPr marL="0" indent="0">
              <a:buNone/>
              <a:defRPr lang="en-US" sz="1400" b="1" i="0" smtClean="0">
                <a:solidFill>
                  <a:schemeClr val="tx2"/>
                </a:solidFill>
                <a:latin typeface="+mj-lt"/>
                <a:ea typeface="Open Sans ExtraBold" panose="020B0606030504020204" pitchFamily="34" charset="0"/>
                <a:cs typeface="Open Sans ExtraBold" panose="020B0606030504020204" pitchFamily="34" charset="0"/>
              </a:defRPr>
            </a:lvl1pPr>
            <a:lvl2pPr>
              <a:defRPr lang="en-US" b="0" smtClean="0"/>
            </a:lvl2pPr>
            <a:lvl3pPr>
              <a:defRPr lang="en-US" b="0" smtClean="0"/>
            </a:lvl3pPr>
            <a:lvl4pPr>
              <a:defRPr lang="en-US" b="0" smtClean="0"/>
            </a:lvl4pPr>
            <a:lvl5pPr>
              <a:defRPr lang="en-US" b="0"/>
            </a:lvl5pPr>
          </a:lstStyle>
          <a:p>
            <a:pPr marL="180000" lvl="0" indent="-180000"/>
            <a:r>
              <a:rPr lang="en-US"/>
              <a:t>Click to edit Master text styles</a:t>
            </a:r>
          </a:p>
        </p:txBody>
      </p:sp>
      <p:sp>
        <p:nvSpPr>
          <p:cNvPr id="90" name="Text Placeholder 89">
            <a:extLst>
              <a:ext uri="{FF2B5EF4-FFF2-40B4-BE49-F238E27FC236}">
                <a16:creationId xmlns:a16="http://schemas.microsoft.com/office/drawing/2014/main" id="{F2E872A2-7B05-40C0-ABDC-056426DA0C33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296000" y="3680003"/>
            <a:ext cx="3600000" cy="432000"/>
          </a:xfrm>
          <a:noFill/>
        </p:spPr>
        <p:txBody>
          <a:bodyPr vert="horz" lIns="0" tIns="0" rIns="0" bIns="72000" rtlCol="0" anchor="b">
            <a:noAutofit/>
          </a:bodyPr>
          <a:lstStyle>
            <a:lvl1pPr marL="0" indent="0">
              <a:buNone/>
              <a:defRPr lang="en-US" sz="1400" b="1" i="0" smtClean="0">
                <a:solidFill>
                  <a:schemeClr val="tx2"/>
                </a:solidFill>
                <a:latin typeface="+mj-lt"/>
                <a:ea typeface="Open Sans ExtraBold" panose="020B0606030504020204" pitchFamily="34" charset="0"/>
                <a:cs typeface="Open Sans ExtraBold" panose="020B0606030504020204" pitchFamily="34" charset="0"/>
              </a:defRPr>
            </a:lvl1pPr>
            <a:lvl2pPr>
              <a:defRPr lang="en-US" b="0" smtClean="0"/>
            </a:lvl2pPr>
            <a:lvl3pPr>
              <a:defRPr lang="en-US" b="0" smtClean="0"/>
            </a:lvl3pPr>
            <a:lvl4pPr>
              <a:defRPr lang="en-US" b="0" smtClean="0"/>
            </a:lvl4pPr>
            <a:lvl5pPr>
              <a:defRPr lang="en-US" b="0"/>
            </a:lvl5pPr>
          </a:lstStyle>
          <a:p>
            <a:pPr marL="180000" lvl="0" indent="-180000"/>
            <a:r>
              <a:rPr lang="en-US"/>
              <a:t>Click to edit Master text styles</a:t>
            </a:r>
          </a:p>
        </p:txBody>
      </p:sp>
      <p:sp>
        <p:nvSpPr>
          <p:cNvPr id="34" name="Text Placeholder 18">
            <a:extLst>
              <a:ext uri="{FF2B5EF4-FFF2-40B4-BE49-F238E27FC236}">
                <a16:creationId xmlns:a16="http://schemas.microsoft.com/office/drawing/2014/main" id="{168F88CF-AA9F-42AA-82EF-534747E8E5AD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8231996" y="1016001"/>
            <a:ext cx="3600000" cy="432000"/>
          </a:xfrm>
          <a:prstGeom prst="rect">
            <a:avLst/>
          </a:prstGeom>
          <a:noFill/>
        </p:spPr>
        <p:txBody>
          <a:bodyPr tIns="0" bIns="72000" anchor="b">
            <a:noAutofit/>
          </a:bodyPr>
          <a:lstStyle>
            <a:lvl1pPr marL="0" indent="0">
              <a:buFont typeface="Arial" panose="020B0604020202020204" pitchFamily="34" charset="0"/>
              <a:buNone/>
              <a:defRPr sz="1400" b="1" i="0">
                <a:solidFill>
                  <a:schemeClr val="tx2"/>
                </a:solidFill>
                <a:latin typeface="+mj-lt"/>
                <a:ea typeface="Open Sans ExtraBold" panose="020B0606030504020204" pitchFamily="34" charset="0"/>
                <a:cs typeface="Open Sans ExtraBold" panose="020B0606030504020204" pitchFamily="34" charset="0"/>
              </a:defRPr>
            </a:lvl1pPr>
            <a:lvl2pPr marL="457178" indent="0">
              <a:buNone/>
              <a:defRPr b="0"/>
            </a:lvl2pPr>
            <a:lvl3pPr marL="914354" indent="0">
              <a:buNone/>
              <a:defRPr b="0"/>
            </a:lvl3pPr>
            <a:lvl4pPr marL="1371532" indent="0">
              <a:buNone/>
              <a:defRPr b="0"/>
            </a:lvl4pPr>
            <a:lvl5pPr marL="1828709" indent="0">
              <a:buNone/>
              <a:defRPr b="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85FA005F-D8E2-4BAC-A245-EA3E51470026}"/>
              </a:ext>
            </a:extLst>
          </p:cNvPr>
          <p:cNvSpPr>
            <a:spLocks noGrp="1"/>
          </p:cNvSpPr>
          <p:nvPr>
            <p:ph type="ftr" sz="quarter" idx="27"/>
          </p:nvPr>
        </p:nvSpPr>
        <p:spPr/>
        <p:txBody>
          <a:bodyPr/>
          <a:lstStyle/>
          <a:p>
            <a:r>
              <a:rPr lang="en-US"/>
              <a:t>PROPRIETARY &amp; CONFIDENTIAL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DC120E0-CF79-4350-99B9-486C6DBB2B24}"/>
              </a:ext>
            </a:extLst>
          </p:cNvPr>
          <p:cNvSpPr>
            <a:spLocks noGrp="1"/>
          </p:cNvSpPr>
          <p:nvPr>
            <p:ph sz="quarter" idx="28"/>
          </p:nvPr>
        </p:nvSpPr>
        <p:spPr>
          <a:xfrm>
            <a:off x="359259" y="1453714"/>
            <a:ext cx="3600000" cy="2087990"/>
          </a:xfrm>
        </p:spPr>
        <p:txBody>
          <a:bodyPr vert="horz" lIns="0" tIns="36000" rIns="0" bIns="0" rtlCol="0">
            <a:noAutofit/>
          </a:bodyPr>
          <a:lstStyle>
            <a:lvl1pPr>
              <a:defRPr lang="en-US" sz="1200"/>
            </a:lvl1pPr>
            <a:lvl2pPr>
              <a:defRPr lang="en-US" sz="1200"/>
            </a:lvl2pPr>
            <a:lvl3pPr>
              <a:defRPr lang="en-US" sz="1200"/>
            </a:lvl3pPr>
          </a:lstStyle>
          <a:p>
            <a:pPr lvl="0">
              <a:spcBef>
                <a:spcPts val="600"/>
              </a:spcBef>
            </a:pPr>
            <a:r>
              <a:rPr lang="en-US"/>
              <a:t>Click to edit Master text styles</a:t>
            </a:r>
          </a:p>
          <a:p>
            <a:pPr lvl="1">
              <a:spcBef>
                <a:spcPts val="600"/>
              </a:spcBef>
            </a:pPr>
            <a:r>
              <a:rPr lang="en-US"/>
              <a:t>Second level</a:t>
            </a:r>
          </a:p>
          <a:p>
            <a:pPr lvl="2">
              <a:spcBef>
                <a:spcPts val="600"/>
              </a:spcBef>
            </a:pPr>
            <a:r>
              <a:rPr lang="en-US"/>
              <a:t>Third level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7B843DD5-C1B5-43EC-9C77-AC4F2C6EDD1E}"/>
              </a:ext>
            </a:extLst>
          </p:cNvPr>
          <p:cNvSpPr>
            <a:spLocks noGrp="1"/>
          </p:cNvSpPr>
          <p:nvPr>
            <p:ph sz="quarter" idx="29"/>
          </p:nvPr>
        </p:nvSpPr>
        <p:spPr>
          <a:xfrm>
            <a:off x="4296000" y="1453704"/>
            <a:ext cx="3600000" cy="2088000"/>
          </a:xfrm>
        </p:spPr>
        <p:txBody>
          <a:bodyPr vert="horz" lIns="0" tIns="36000" rIns="0" bIns="0" rtlCol="0">
            <a:noAutofit/>
          </a:bodyPr>
          <a:lstStyle>
            <a:lvl1pPr>
              <a:defRPr lang="en-US" sz="1200"/>
            </a:lvl1pPr>
            <a:lvl2pPr>
              <a:defRPr lang="en-US" sz="1200"/>
            </a:lvl2pPr>
            <a:lvl3pPr>
              <a:defRPr lang="en-US" sz="1200"/>
            </a:lvl3pPr>
          </a:lstStyle>
          <a:p>
            <a:pPr lvl="0">
              <a:spcBef>
                <a:spcPts val="600"/>
              </a:spcBef>
            </a:pPr>
            <a:r>
              <a:rPr lang="en-US"/>
              <a:t>Click to edit Master text styles</a:t>
            </a:r>
          </a:p>
          <a:p>
            <a:pPr lvl="1">
              <a:spcBef>
                <a:spcPts val="600"/>
              </a:spcBef>
            </a:pPr>
            <a:r>
              <a:rPr lang="en-US"/>
              <a:t>Second level</a:t>
            </a:r>
          </a:p>
          <a:p>
            <a:pPr lvl="2">
              <a:spcBef>
                <a:spcPts val="600"/>
              </a:spcBef>
            </a:pPr>
            <a:r>
              <a:rPr lang="en-US"/>
              <a:t>Third level</a:t>
            </a:r>
          </a:p>
        </p:txBody>
      </p:sp>
      <p:sp>
        <p:nvSpPr>
          <p:cNvPr id="16" name="Content Placeholder 15">
            <a:extLst>
              <a:ext uri="{FF2B5EF4-FFF2-40B4-BE49-F238E27FC236}">
                <a16:creationId xmlns:a16="http://schemas.microsoft.com/office/drawing/2014/main" id="{E337C2F1-FAB3-4D66-9E88-ACCF1ECA50E1}"/>
              </a:ext>
            </a:extLst>
          </p:cNvPr>
          <p:cNvSpPr>
            <a:spLocks noGrp="1"/>
          </p:cNvSpPr>
          <p:nvPr>
            <p:ph sz="quarter" idx="31"/>
          </p:nvPr>
        </p:nvSpPr>
        <p:spPr>
          <a:xfrm>
            <a:off x="8231996" y="1453703"/>
            <a:ext cx="3600000" cy="4746299"/>
          </a:xfrm>
        </p:spPr>
        <p:txBody>
          <a:bodyPr vert="horz" lIns="0" tIns="36000" rIns="0" bIns="0" rtlCol="0">
            <a:noAutofit/>
          </a:bodyPr>
          <a:lstStyle>
            <a:lvl1pPr>
              <a:defRPr lang="en-US" sz="1200"/>
            </a:lvl1pPr>
            <a:lvl2pPr>
              <a:defRPr lang="en-US" sz="1200"/>
            </a:lvl2pPr>
            <a:lvl3pPr>
              <a:defRPr lang="en-US" sz="1200"/>
            </a:lvl3pPr>
          </a:lstStyle>
          <a:p>
            <a:pPr lvl="0">
              <a:spcBef>
                <a:spcPts val="600"/>
              </a:spcBef>
            </a:pPr>
            <a:r>
              <a:rPr lang="en-US"/>
              <a:t>Click to edit Master text styles</a:t>
            </a:r>
          </a:p>
          <a:p>
            <a:pPr lvl="1">
              <a:spcBef>
                <a:spcPts val="600"/>
              </a:spcBef>
            </a:pPr>
            <a:r>
              <a:rPr lang="en-US"/>
              <a:t>Second level</a:t>
            </a:r>
          </a:p>
          <a:p>
            <a:pPr lvl="2">
              <a:spcBef>
                <a:spcPts val="600"/>
              </a:spcBef>
            </a:pPr>
            <a:r>
              <a:rPr lang="en-US"/>
              <a:t>Third level</a:t>
            </a:r>
          </a:p>
        </p:txBody>
      </p:sp>
      <p:sp>
        <p:nvSpPr>
          <p:cNvPr id="18" name="Content Placeholder 17">
            <a:extLst>
              <a:ext uri="{FF2B5EF4-FFF2-40B4-BE49-F238E27FC236}">
                <a16:creationId xmlns:a16="http://schemas.microsoft.com/office/drawing/2014/main" id="{5D546021-DBF9-4C1C-8C6E-5EA5448388FB}"/>
              </a:ext>
            </a:extLst>
          </p:cNvPr>
          <p:cNvSpPr>
            <a:spLocks noGrp="1"/>
          </p:cNvSpPr>
          <p:nvPr>
            <p:ph sz="quarter" idx="32"/>
          </p:nvPr>
        </p:nvSpPr>
        <p:spPr>
          <a:xfrm>
            <a:off x="359259" y="4112003"/>
            <a:ext cx="3600000" cy="2088000"/>
          </a:xfrm>
        </p:spPr>
        <p:txBody>
          <a:bodyPr vert="horz" lIns="0" tIns="36000" rIns="0" bIns="0" rtlCol="0">
            <a:noAutofit/>
          </a:bodyPr>
          <a:lstStyle>
            <a:lvl1pPr>
              <a:defRPr lang="en-US" sz="1200"/>
            </a:lvl1pPr>
            <a:lvl2pPr>
              <a:defRPr lang="en-US" sz="1200"/>
            </a:lvl2pPr>
            <a:lvl3pPr>
              <a:defRPr lang="en-US" sz="1200"/>
            </a:lvl3pPr>
          </a:lstStyle>
          <a:p>
            <a:pPr lvl="0">
              <a:spcBef>
                <a:spcPts val="600"/>
              </a:spcBef>
            </a:pPr>
            <a:r>
              <a:rPr lang="en-US"/>
              <a:t>Click to edit Master text styles</a:t>
            </a:r>
          </a:p>
          <a:p>
            <a:pPr lvl="1">
              <a:spcBef>
                <a:spcPts val="600"/>
              </a:spcBef>
            </a:pPr>
            <a:r>
              <a:rPr lang="en-US"/>
              <a:t>Second level</a:t>
            </a:r>
          </a:p>
          <a:p>
            <a:pPr lvl="2">
              <a:spcBef>
                <a:spcPts val="600"/>
              </a:spcBef>
            </a:pPr>
            <a:r>
              <a:rPr lang="en-US"/>
              <a:t>Third level</a:t>
            </a:r>
          </a:p>
        </p:txBody>
      </p:sp>
      <p:sp>
        <p:nvSpPr>
          <p:cNvPr id="21" name="Content Placeholder 20">
            <a:extLst>
              <a:ext uri="{FF2B5EF4-FFF2-40B4-BE49-F238E27FC236}">
                <a16:creationId xmlns:a16="http://schemas.microsoft.com/office/drawing/2014/main" id="{F13EFFA3-7034-4048-A295-D5ADC8396621}"/>
              </a:ext>
            </a:extLst>
          </p:cNvPr>
          <p:cNvSpPr>
            <a:spLocks noGrp="1"/>
          </p:cNvSpPr>
          <p:nvPr>
            <p:ph sz="quarter" idx="33"/>
          </p:nvPr>
        </p:nvSpPr>
        <p:spPr>
          <a:xfrm>
            <a:off x="4296000" y="4112003"/>
            <a:ext cx="3600000" cy="2088000"/>
          </a:xfrm>
        </p:spPr>
        <p:txBody>
          <a:bodyPr vert="horz" lIns="0" tIns="36000" rIns="0" bIns="0" rtlCol="0">
            <a:noAutofit/>
          </a:bodyPr>
          <a:lstStyle>
            <a:lvl1pPr>
              <a:defRPr lang="en-US" sz="1200"/>
            </a:lvl1pPr>
            <a:lvl2pPr>
              <a:defRPr lang="en-US" sz="1200"/>
            </a:lvl2pPr>
            <a:lvl3pPr>
              <a:defRPr lang="en-US" sz="1200"/>
            </a:lvl3pPr>
          </a:lstStyle>
          <a:p>
            <a:pPr lvl="0">
              <a:spcBef>
                <a:spcPts val="600"/>
              </a:spcBef>
            </a:pPr>
            <a:r>
              <a:rPr lang="en-US"/>
              <a:t>Click to edit Master text styles</a:t>
            </a:r>
          </a:p>
          <a:p>
            <a:pPr lvl="1">
              <a:spcBef>
                <a:spcPts val="600"/>
              </a:spcBef>
            </a:pPr>
            <a:r>
              <a:rPr lang="en-US"/>
              <a:t>Second level</a:t>
            </a:r>
          </a:p>
          <a:p>
            <a:pPr lvl="2">
              <a:spcBef>
                <a:spcPts val="600"/>
              </a:spcBef>
            </a:pPr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63162790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5" pos="288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3+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>
            <a:extLst>
              <a:ext uri="{FF2B5EF4-FFF2-40B4-BE49-F238E27FC236}">
                <a16:creationId xmlns:a16="http://schemas.microsoft.com/office/drawing/2014/main" id="{4D5AA219-A4DD-4FD4-AD9F-5C19ACB626C2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602" name="think-cell Slide" r:id="rId4" imgW="410" imgH="409" progId="TCLayout.ActiveDocument.1">
                  <p:embed/>
                </p:oleObj>
              </mc:Choice>
              <mc:Fallback>
                <p:oleObj name="think-cell Slide" r:id="rId4" imgW="410" imgH="409" progId="TCLayout.ActiveDocument.1">
                  <p:embed/>
                  <p:pic>
                    <p:nvPicPr>
                      <p:cNvPr id="5" name="Object 4" hidden="1">
                        <a:extLst>
                          <a:ext uri="{FF2B5EF4-FFF2-40B4-BE49-F238E27FC236}">
                            <a16:creationId xmlns:a16="http://schemas.microsoft.com/office/drawing/2014/main" id="{4D5AA219-A4DD-4FD4-AD9F-5C19ACB626C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96D21847-89D8-4B0B-B71A-4208248E7C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9999" y="72000"/>
            <a:ext cx="11471997" cy="864000"/>
          </a:xfrm>
        </p:spPr>
        <p:txBody>
          <a:bodyPr vert="horz" lIns="0" rIns="0">
            <a:noAutofit/>
          </a:bodyPr>
          <a:lstStyle>
            <a:lvl1pPr>
              <a:defRPr>
                <a:solidFill>
                  <a:srgbClr val="123D80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18">
            <a:extLst>
              <a:ext uri="{FF2B5EF4-FFF2-40B4-BE49-F238E27FC236}">
                <a16:creationId xmlns:a16="http://schemas.microsoft.com/office/drawing/2014/main" id="{9FDFF3B7-E0F4-5F4E-B0BE-76D6D047A0F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296000" y="1016001"/>
            <a:ext cx="3600000" cy="432000"/>
          </a:xfrm>
          <a:prstGeom prst="rect">
            <a:avLst/>
          </a:prstGeom>
          <a:noFill/>
        </p:spPr>
        <p:txBody>
          <a:bodyPr tIns="0" bIns="72000" anchor="b">
            <a:noAutofit/>
          </a:bodyPr>
          <a:lstStyle>
            <a:lvl1pPr marL="0" indent="0">
              <a:buFont typeface="Arial" panose="020B0604020202020204" pitchFamily="34" charset="0"/>
              <a:buNone/>
              <a:defRPr sz="1400" b="1" i="0">
                <a:solidFill>
                  <a:schemeClr val="tx2"/>
                </a:solidFill>
                <a:latin typeface="+mj-lt"/>
                <a:ea typeface="Open Sans ExtraBold" panose="020B0606030504020204" pitchFamily="34" charset="0"/>
                <a:cs typeface="Open Sans ExtraBold" panose="020B0606030504020204" pitchFamily="34" charset="0"/>
              </a:defRPr>
            </a:lvl1pPr>
            <a:lvl2pPr marL="457178" indent="0">
              <a:buNone/>
              <a:defRPr b="0"/>
            </a:lvl2pPr>
            <a:lvl3pPr marL="914354" indent="0">
              <a:buNone/>
              <a:defRPr b="0"/>
            </a:lvl3pPr>
            <a:lvl4pPr marL="1371532" indent="0">
              <a:buNone/>
              <a:defRPr b="0"/>
            </a:lvl4pPr>
            <a:lvl5pPr marL="1828709" indent="0">
              <a:buNone/>
              <a:defRPr b="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18">
            <a:extLst>
              <a:ext uri="{FF2B5EF4-FFF2-40B4-BE49-F238E27FC236}">
                <a16:creationId xmlns:a16="http://schemas.microsoft.com/office/drawing/2014/main" id="{3CF3BCFF-4E6F-1D4A-AA1F-F698E02941D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60000" y="1016001"/>
            <a:ext cx="3600000" cy="432000"/>
          </a:xfrm>
          <a:prstGeom prst="rect">
            <a:avLst/>
          </a:prstGeom>
          <a:noFill/>
        </p:spPr>
        <p:txBody>
          <a:bodyPr tIns="0" bIns="72000" anchor="b">
            <a:noAutofit/>
          </a:bodyPr>
          <a:lstStyle>
            <a:lvl1pPr marL="0" indent="0">
              <a:buFont typeface="Arial" panose="020B0604020202020204" pitchFamily="34" charset="0"/>
              <a:buNone/>
              <a:defRPr sz="1400" b="1" i="0">
                <a:solidFill>
                  <a:schemeClr val="tx2"/>
                </a:solidFill>
                <a:latin typeface="+mj-lt"/>
                <a:ea typeface="Open Sans ExtraBold" panose="020B0606030504020204" pitchFamily="34" charset="0"/>
                <a:cs typeface="Open Sans ExtraBold" panose="020B0606030504020204" pitchFamily="34" charset="0"/>
              </a:defRPr>
            </a:lvl1pPr>
            <a:lvl2pPr marL="457178" indent="0">
              <a:buNone/>
              <a:defRPr b="0"/>
            </a:lvl2pPr>
            <a:lvl3pPr marL="914354" indent="0">
              <a:buNone/>
              <a:defRPr b="0"/>
            </a:lvl3pPr>
            <a:lvl4pPr marL="1371532" indent="0">
              <a:buNone/>
              <a:defRPr b="0"/>
            </a:lvl4pPr>
            <a:lvl5pPr marL="1828709" indent="0">
              <a:buNone/>
              <a:defRPr b="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6" name="Text Placeholder 85">
            <a:extLst>
              <a:ext uri="{FF2B5EF4-FFF2-40B4-BE49-F238E27FC236}">
                <a16:creationId xmlns:a16="http://schemas.microsoft.com/office/drawing/2014/main" id="{F5B18523-20E6-43D3-8B29-643A436EEF1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359259" y="3680003"/>
            <a:ext cx="3600000" cy="432000"/>
          </a:xfrm>
          <a:noFill/>
        </p:spPr>
        <p:txBody>
          <a:bodyPr vert="horz" lIns="0" tIns="0" rIns="0" bIns="72000" rtlCol="0" anchor="b">
            <a:noAutofit/>
          </a:bodyPr>
          <a:lstStyle>
            <a:lvl1pPr marL="0" indent="0">
              <a:buNone/>
              <a:defRPr lang="en-US" sz="1400" b="1" i="0" smtClean="0">
                <a:solidFill>
                  <a:schemeClr val="tx2"/>
                </a:solidFill>
                <a:latin typeface="+mj-lt"/>
                <a:ea typeface="Open Sans ExtraBold" panose="020B0606030504020204" pitchFamily="34" charset="0"/>
                <a:cs typeface="Open Sans ExtraBold" panose="020B0606030504020204" pitchFamily="34" charset="0"/>
              </a:defRPr>
            </a:lvl1pPr>
            <a:lvl2pPr>
              <a:defRPr lang="en-US" b="0" smtClean="0"/>
            </a:lvl2pPr>
            <a:lvl3pPr>
              <a:defRPr lang="en-US" b="0" smtClean="0"/>
            </a:lvl3pPr>
            <a:lvl4pPr>
              <a:defRPr lang="en-US" b="0" smtClean="0"/>
            </a:lvl4pPr>
            <a:lvl5pPr>
              <a:defRPr lang="en-US" b="0"/>
            </a:lvl5pPr>
          </a:lstStyle>
          <a:p>
            <a:pPr marL="180000" lvl="0" indent="-180000"/>
            <a:r>
              <a:rPr lang="en-US"/>
              <a:t>Click to edit Master text styles</a:t>
            </a:r>
          </a:p>
        </p:txBody>
      </p:sp>
      <p:sp>
        <p:nvSpPr>
          <p:cNvPr id="90" name="Text Placeholder 89">
            <a:extLst>
              <a:ext uri="{FF2B5EF4-FFF2-40B4-BE49-F238E27FC236}">
                <a16:creationId xmlns:a16="http://schemas.microsoft.com/office/drawing/2014/main" id="{F2E872A2-7B05-40C0-ABDC-056426DA0C33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296000" y="3680003"/>
            <a:ext cx="3600000" cy="432000"/>
          </a:xfrm>
          <a:noFill/>
        </p:spPr>
        <p:txBody>
          <a:bodyPr vert="horz" lIns="0" tIns="0" rIns="0" bIns="72000" rtlCol="0" anchor="b">
            <a:noAutofit/>
          </a:bodyPr>
          <a:lstStyle>
            <a:lvl1pPr marL="0" indent="0">
              <a:buNone/>
              <a:defRPr lang="en-US" sz="1400" b="1" i="0" smtClean="0">
                <a:solidFill>
                  <a:schemeClr val="tx2"/>
                </a:solidFill>
                <a:latin typeface="+mj-lt"/>
                <a:ea typeface="Open Sans ExtraBold" panose="020B0606030504020204" pitchFamily="34" charset="0"/>
                <a:cs typeface="Open Sans ExtraBold" panose="020B0606030504020204" pitchFamily="34" charset="0"/>
              </a:defRPr>
            </a:lvl1pPr>
            <a:lvl2pPr>
              <a:defRPr lang="en-US" b="0" smtClean="0"/>
            </a:lvl2pPr>
            <a:lvl3pPr>
              <a:defRPr lang="en-US" b="0" smtClean="0"/>
            </a:lvl3pPr>
            <a:lvl4pPr>
              <a:defRPr lang="en-US" b="0" smtClean="0"/>
            </a:lvl4pPr>
            <a:lvl5pPr>
              <a:defRPr lang="en-US" b="0"/>
            </a:lvl5pPr>
          </a:lstStyle>
          <a:p>
            <a:pPr marL="180000" lvl="0" indent="-180000"/>
            <a:r>
              <a:rPr lang="en-US"/>
              <a:t>Click to edit Master text styles</a:t>
            </a:r>
          </a:p>
        </p:txBody>
      </p:sp>
      <p:sp>
        <p:nvSpPr>
          <p:cNvPr id="34" name="Text Placeholder 18">
            <a:extLst>
              <a:ext uri="{FF2B5EF4-FFF2-40B4-BE49-F238E27FC236}">
                <a16:creationId xmlns:a16="http://schemas.microsoft.com/office/drawing/2014/main" id="{168F88CF-AA9F-42AA-82EF-534747E8E5AD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8231996" y="1016001"/>
            <a:ext cx="3600000" cy="432000"/>
          </a:xfrm>
          <a:prstGeom prst="rect">
            <a:avLst/>
          </a:prstGeom>
          <a:noFill/>
        </p:spPr>
        <p:txBody>
          <a:bodyPr tIns="0" bIns="72000" anchor="b">
            <a:noAutofit/>
          </a:bodyPr>
          <a:lstStyle>
            <a:lvl1pPr marL="0" indent="0">
              <a:buFont typeface="Arial" panose="020B0604020202020204" pitchFamily="34" charset="0"/>
              <a:buNone/>
              <a:defRPr sz="1400" b="1" i="0">
                <a:solidFill>
                  <a:schemeClr val="tx2"/>
                </a:solidFill>
                <a:latin typeface="+mj-lt"/>
                <a:ea typeface="Open Sans ExtraBold" panose="020B0606030504020204" pitchFamily="34" charset="0"/>
                <a:cs typeface="Open Sans ExtraBold" panose="020B0606030504020204" pitchFamily="34" charset="0"/>
              </a:defRPr>
            </a:lvl1pPr>
            <a:lvl2pPr marL="457178" indent="0">
              <a:buNone/>
              <a:defRPr b="0"/>
            </a:lvl2pPr>
            <a:lvl3pPr marL="914354" indent="0">
              <a:buNone/>
              <a:defRPr b="0"/>
            </a:lvl3pPr>
            <a:lvl4pPr marL="1371532" indent="0">
              <a:buNone/>
              <a:defRPr b="0"/>
            </a:lvl4pPr>
            <a:lvl5pPr marL="1828709" indent="0">
              <a:buNone/>
              <a:defRPr b="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6" name="Text Placeholder 89">
            <a:extLst>
              <a:ext uri="{FF2B5EF4-FFF2-40B4-BE49-F238E27FC236}">
                <a16:creationId xmlns:a16="http://schemas.microsoft.com/office/drawing/2014/main" id="{26AFA006-1F05-4FBB-AE77-1FB8EE25D212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8231996" y="3680003"/>
            <a:ext cx="3600000" cy="432000"/>
          </a:xfrm>
          <a:noFill/>
        </p:spPr>
        <p:txBody>
          <a:bodyPr vert="horz" lIns="0" tIns="0" rIns="0" bIns="72000" rtlCol="0" anchor="b">
            <a:noAutofit/>
          </a:bodyPr>
          <a:lstStyle>
            <a:lvl1pPr marL="0" indent="0">
              <a:buNone/>
              <a:defRPr lang="en-US" sz="1400" b="1" i="0" smtClean="0">
                <a:solidFill>
                  <a:schemeClr val="tx2"/>
                </a:solidFill>
                <a:latin typeface="+mj-lt"/>
                <a:ea typeface="Open Sans ExtraBold" panose="020B0606030504020204" pitchFamily="34" charset="0"/>
                <a:cs typeface="Open Sans ExtraBold" panose="020B0606030504020204" pitchFamily="34" charset="0"/>
              </a:defRPr>
            </a:lvl1pPr>
            <a:lvl2pPr>
              <a:defRPr lang="en-US" b="0" smtClean="0"/>
            </a:lvl2pPr>
            <a:lvl3pPr>
              <a:defRPr lang="en-US" b="0" smtClean="0"/>
            </a:lvl3pPr>
            <a:lvl4pPr>
              <a:defRPr lang="en-US" b="0" smtClean="0"/>
            </a:lvl4pPr>
            <a:lvl5pPr>
              <a:defRPr lang="en-US" b="0"/>
            </a:lvl5pPr>
          </a:lstStyle>
          <a:p>
            <a:pPr marL="180000" lvl="0" indent="-18000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DC120E0-CF79-4350-99B9-486C6DBB2B24}"/>
              </a:ext>
            </a:extLst>
          </p:cNvPr>
          <p:cNvSpPr>
            <a:spLocks noGrp="1"/>
          </p:cNvSpPr>
          <p:nvPr>
            <p:ph sz="quarter" idx="28"/>
          </p:nvPr>
        </p:nvSpPr>
        <p:spPr>
          <a:xfrm>
            <a:off x="359259" y="1453714"/>
            <a:ext cx="3600000" cy="2087990"/>
          </a:xfrm>
        </p:spPr>
        <p:txBody>
          <a:bodyPr vert="horz" lIns="0" tIns="36000" rIns="0" bIns="0" rtlCol="0">
            <a:noAutofit/>
          </a:bodyPr>
          <a:lstStyle>
            <a:lvl1pPr>
              <a:defRPr lang="en-US" sz="1200"/>
            </a:lvl1pPr>
            <a:lvl2pPr>
              <a:defRPr lang="en-US" sz="1200"/>
            </a:lvl2pPr>
            <a:lvl3pPr>
              <a:defRPr lang="en-US" sz="1200"/>
            </a:lvl3pPr>
          </a:lstStyle>
          <a:p>
            <a:pPr lvl="0">
              <a:spcBef>
                <a:spcPts val="600"/>
              </a:spcBef>
            </a:pPr>
            <a:r>
              <a:rPr lang="en-US"/>
              <a:t>Click to edit Master text styles</a:t>
            </a:r>
          </a:p>
          <a:p>
            <a:pPr lvl="1">
              <a:spcBef>
                <a:spcPts val="600"/>
              </a:spcBef>
            </a:pPr>
            <a:r>
              <a:rPr lang="en-US"/>
              <a:t>Second level</a:t>
            </a:r>
          </a:p>
          <a:p>
            <a:pPr lvl="2">
              <a:spcBef>
                <a:spcPts val="600"/>
              </a:spcBef>
            </a:pPr>
            <a:r>
              <a:rPr lang="en-US"/>
              <a:t>Third level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7B843DD5-C1B5-43EC-9C77-AC4F2C6EDD1E}"/>
              </a:ext>
            </a:extLst>
          </p:cNvPr>
          <p:cNvSpPr>
            <a:spLocks noGrp="1"/>
          </p:cNvSpPr>
          <p:nvPr>
            <p:ph sz="quarter" idx="29"/>
          </p:nvPr>
        </p:nvSpPr>
        <p:spPr>
          <a:xfrm>
            <a:off x="4296000" y="1453704"/>
            <a:ext cx="3600000" cy="2088000"/>
          </a:xfrm>
        </p:spPr>
        <p:txBody>
          <a:bodyPr vert="horz" lIns="0" tIns="36000" rIns="0" bIns="0" rtlCol="0">
            <a:noAutofit/>
          </a:bodyPr>
          <a:lstStyle>
            <a:lvl1pPr>
              <a:defRPr lang="en-US" sz="1200"/>
            </a:lvl1pPr>
            <a:lvl2pPr>
              <a:defRPr lang="en-US" sz="1200"/>
            </a:lvl2pPr>
            <a:lvl3pPr>
              <a:defRPr lang="en-US" sz="1200"/>
            </a:lvl3pPr>
          </a:lstStyle>
          <a:p>
            <a:pPr lvl="0">
              <a:spcBef>
                <a:spcPts val="600"/>
              </a:spcBef>
            </a:pPr>
            <a:r>
              <a:rPr lang="en-US"/>
              <a:t>Click to edit Master text styles</a:t>
            </a:r>
          </a:p>
          <a:p>
            <a:pPr lvl="1">
              <a:spcBef>
                <a:spcPts val="600"/>
              </a:spcBef>
            </a:pPr>
            <a:r>
              <a:rPr lang="en-US"/>
              <a:t>Second level</a:t>
            </a:r>
          </a:p>
          <a:p>
            <a:pPr lvl="2">
              <a:spcBef>
                <a:spcPts val="600"/>
              </a:spcBef>
            </a:pPr>
            <a:r>
              <a:rPr lang="en-US"/>
              <a:t>Third level</a:t>
            </a:r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406421D4-B2F9-4C35-93BA-608926A8D74C}"/>
              </a:ext>
            </a:extLst>
          </p:cNvPr>
          <p:cNvSpPr>
            <a:spLocks noGrp="1"/>
          </p:cNvSpPr>
          <p:nvPr>
            <p:ph sz="quarter" idx="30"/>
          </p:nvPr>
        </p:nvSpPr>
        <p:spPr>
          <a:xfrm>
            <a:off x="8231996" y="4112003"/>
            <a:ext cx="3600000" cy="2088000"/>
          </a:xfrm>
        </p:spPr>
        <p:txBody>
          <a:bodyPr vert="horz" lIns="0" tIns="36000" rIns="0" bIns="0" rtlCol="0">
            <a:noAutofit/>
          </a:bodyPr>
          <a:lstStyle>
            <a:lvl1pPr>
              <a:defRPr lang="en-US" sz="1200"/>
            </a:lvl1pPr>
            <a:lvl2pPr>
              <a:defRPr lang="en-US" sz="1200"/>
            </a:lvl2pPr>
            <a:lvl3pPr>
              <a:defRPr lang="en-US" sz="1200"/>
            </a:lvl3pPr>
          </a:lstStyle>
          <a:p>
            <a:pPr lvl="0">
              <a:spcBef>
                <a:spcPts val="600"/>
              </a:spcBef>
            </a:pPr>
            <a:r>
              <a:rPr lang="en-US"/>
              <a:t>Click to edit Master text styles</a:t>
            </a:r>
          </a:p>
          <a:p>
            <a:pPr lvl="1">
              <a:spcBef>
                <a:spcPts val="600"/>
              </a:spcBef>
            </a:pPr>
            <a:r>
              <a:rPr lang="en-US"/>
              <a:t>Second level</a:t>
            </a:r>
          </a:p>
          <a:p>
            <a:pPr lvl="2">
              <a:spcBef>
                <a:spcPts val="600"/>
              </a:spcBef>
            </a:pPr>
            <a:r>
              <a:rPr lang="en-US"/>
              <a:t>Third level</a:t>
            </a:r>
          </a:p>
        </p:txBody>
      </p:sp>
      <p:sp>
        <p:nvSpPr>
          <p:cNvPr id="16" name="Content Placeholder 15">
            <a:extLst>
              <a:ext uri="{FF2B5EF4-FFF2-40B4-BE49-F238E27FC236}">
                <a16:creationId xmlns:a16="http://schemas.microsoft.com/office/drawing/2014/main" id="{E337C2F1-FAB3-4D66-9E88-ACCF1ECA50E1}"/>
              </a:ext>
            </a:extLst>
          </p:cNvPr>
          <p:cNvSpPr>
            <a:spLocks noGrp="1"/>
          </p:cNvSpPr>
          <p:nvPr>
            <p:ph sz="quarter" idx="31"/>
          </p:nvPr>
        </p:nvSpPr>
        <p:spPr>
          <a:xfrm>
            <a:off x="8231996" y="1453704"/>
            <a:ext cx="3600000" cy="2088000"/>
          </a:xfrm>
        </p:spPr>
        <p:txBody>
          <a:bodyPr vert="horz" lIns="0" tIns="36000" rIns="0" bIns="0" rtlCol="0">
            <a:noAutofit/>
          </a:bodyPr>
          <a:lstStyle>
            <a:lvl1pPr>
              <a:defRPr lang="en-US" sz="1200"/>
            </a:lvl1pPr>
            <a:lvl2pPr>
              <a:defRPr lang="en-US" sz="1200"/>
            </a:lvl2pPr>
            <a:lvl3pPr>
              <a:defRPr lang="en-US" sz="1200"/>
            </a:lvl3pPr>
          </a:lstStyle>
          <a:p>
            <a:pPr lvl="0">
              <a:spcBef>
                <a:spcPts val="600"/>
              </a:spcBef>
            </a:pPr>
            <a:r>
              <a:rPr lang="en-US"/>
              <a:t>Click to edit Master text styles</a:t>
            </a:r>
          </a:p>
          <a:p>
            <a:pPr lvl="1">
              <a:spcBef>
                <a:spcPts val="600"/>
              </a:spcBef>
            </a:pPr>
            <a:r>
              <a:rPr lang="en-US"/>
              <a:t>Second level</a:t>
            </a:r>
          </a:p>
          <a:p>
            <a:pPr lvl="2">
              <a:spcBef>
                <a:spcPts val="600"/>
              </a:spcBef>
            </a:pPr>
            <a:r>
              <a:rPr lang="en-US"/>
              <a:t>Third level</a:t>
            </a:r>
          </a:p>
        </p:txBody>
      </p:sp>
      <p:sp>
        <p:nvSpPr>
          <p:cNvPr id="18" name="Content Placeholder 17">
            <a:extLst>
              <a:ext uri="{FF2B5EF4-FFF2-40B4-BE49-F238E27FC236}">
                <a16:creationId xmlns:a16="http://schemas.microsoft.com/office/drawing/2014/main" id="{5D546021-DBF9-4C1C-8C6E-5EA5448388FB}"/>
              </a:ext>
            </a:extLst>
          </p:cNvPr>
          <p:cNvSpPr>
            <a:spLocks noGrp="1"/>
          </p:cNvSpPr>
          <p:nvPr>
            <p:ph sz="quarter" idx="32"/>
          </p:nvPr>
        </p:nvSpPr>
        <p:spPr>
          <a:xfrm>
            <a:off x="359259" y="4112003"/>
            <a:ext cx="3600000" cy="2088000"/>
          </a:xfrm>
        </p:spPr>
        <p:txBody>
          <a:bodyPr vert="horz" lIns="0" tIns="36000" rIns="0" bIns="0" rtlCol="0">
            <a:noAutofit/>
          </a:bodyPr>
          <a:lstStyle>
            <a:lvl1pPr>
              <a:defRPr lang="en-US" sz="1200"/>
            </a:lvl1pPr>
            <a:lvl2pPr>
              <a:defRPr lang="en-US" sz="1200"/>
            </a:lvl2pPr>
            <a:lvl3pPr>
              <a:defRPr lang="en-US" sz="1200"/>
            </a:lvl3pPr>
          </a:lstStyle>
          <a:p>
            <a:pPr lvl="0">
              <a:spcBef>
                <a:spcPts val="600"/>
              </a:spcBef>
            </a:pPr>
            <a:r>
              <a:rPr lang="en-US"/>
              <a:t>Click to edit Master text styles</a:t>
            </a:r>
          </a:p>
          <a:p>
            <a:pPr lvl="1">
              <a:spcBef>
                <a:spcPts val="600"/>
              </a:spcBef>
            </a:pPr>
            <a:r>
              <a:rPr lang="en-US"/>
              <a:t>Second level</a:t>
            </a:r>
          </a:p>
          <a:p>
            <a:pPr lvl="2">
              <a:spcBef>
                <a:spcPts val="600"/>
              </a:spcBef>
            </a:pPr>
            <a:r>
              <a:rPr lang="en-US"/>
              <a:t>Third level</a:t>
            </a:r>
          </a:p>
        </p:txBody>
      </p:sp>
      <p:sp>
        <p:nvSpPr>
          <p:cNvPr id="21" name="Content Placeholder 20">
            <a:extLst>
              <a:ext uri="{FF2B5EF4-FFF2-40B4-BE49-F238E27FC236}">
                <a16:creationId xmlns:a16="http://schemas.microsoft.com/office/drawing/2014/main" id="{F13EFFA3-7034-4048-A295-D5ADC8396621}"/>
              </a:ext>
            </a:extLst>
          </p:cNvPr>
          <p:cNvSpPr>
            <a:spLocks noGrp="1"/>
          </p:cNvSpPr>
          <p:nvPr>
            <p:ph sz="quarter" idx="33"/>
          </p:nvPr>
        </p:nvSpPr>
        <p:spPr>
          <a:xfrm>
            <a:off x="4296000" y="4112003"/>
            <a:ext cx="3600000" cy="2088000"/>
          </a:xfrm>
        </p:spPr>
        <p:txBody>
          <a:bodyPr vert="horz" lIns="0" tIns="36000" rIns="0" bIns="0" rtlCol="0">
            <a:noAutofit/>
          </a:bodyPr>
          <a:lstStyle>
            <a:lvl1pPr>
              <a:defRPr lang="en-US" sz="1200"/>
            </a:lvl1pPr>
            <a:lvl2pPr>
              <a:defRPr lang="en-US" sz="1200"/>
            </a:lvl2pPr>
            <a:lvl3pPr>
              <a:defRPr lang="en-US" sz="1200"/>
            </a:lvl3pPr>
          </a:lstStyle>
          <a:p>
            <a:pPr lvl="0">
              <a:spcBef>
                <a:spcPts val="600"/>
              </a:spcBef>
            </a:pPr>
            <a:r>
              <a:rPr lang="en-US"/>
              <a:t>Click to edit Master text styles</a:t>
            </a:r>
          </a:p>
          <a:p>
            <a:pPr lvl="1">
              <a:spcBef>
                <a:spcPts val="600"/>
              </a:spcBef>
            </a:pPr>
            <a:r>
              <a:rPr lang="en-US"/>
              <a:t>Second level</a:t>
            </a:r>
          </a:p>
          <a:p>
            <a:pPr lvl="2">
              <a:spcBef>
                <a:spcPts val="600"/>
              </a:spcBef>
            </a:pPr>
            <a:r>
              <a:rPr lang="en-US"/>
              <a:t>Third level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DC12FCF-759B-10C6-99B2-5FFFFAEDFE5E}"/>
              </a:ext>
            </a:extLst>
          </p:cNvPr>
          <p:cNvSpPr>
            <a:spLocks noGrp="1"/>
          </p:cNvSpPr>
          <p:nvPr>
            <p:ph type="ftr" sz="quarter" idx="34"/>
          </p:nvPr>
        </p:nvSpPr>
        <p:spPr/>
        <p:txBody>
          <a:bodyPr/>
          <a:lstStyle/>
          <a:p>
            <a:r>
              <a:rPr lang="en-US"/>
              <a:t>PROPRIETARY &amp; CONFIDENTIAL</a:t>
            </a:r>
          </a:p>
        </p:txBody>
      </p:sp>
    </p:spTree>
    <p:extLst>
      <p:ext uri="{BB962C8B-B14F-4D97-AF65-F5344CB8AC3E}">
        <p14:creationId xmlns:p14="http://schemas.microsoft.com/office/powerpoint/2010/main" val="592776225"/>
      </p:ext>
    </p:extLst>
  </p:cSld>
  <p:clrMapOvr>
    <a:masterClrMapping/>
  </p:clrMapOvr>
  <p:hf hdr="0" dt="0"/>
  <p:extLst>
    <p:ext uri="{DCECCB84-F9BA-43D5-87BE-67443E8EF086}">
      <p15:sldGuideLst xmlns:p15="http://schemas.microsoft.com/office/powerpoint/2012/main">
        <p15:guide id="5" pos="288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mall 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id="{7F4D0F40-F046-4DCF-B693-B3D14D913CCB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626" name="think-cell Slide" r:id="rId4" imgW="410" imgH="409" progId="TCLayout.ActiveDocument.1">
                  <p:embed/>
                </p:oleObj>
              </mc:Choice>
              <mc:Fallback>
                <p:oleObj name="think-cell Slide" r:id="rId4" imgW="410" imgH="409" progId="TCLayout.ActiveDocument.1">
                  <p:embed/>
                  <p:pic>
                    <p:nvPicPr>
                      <p:cNvPr id="4" name="Object 3" hidden="1">
                        <a:extLst>
                          <a:ext uri="{FF2B5EF4-FFF2-40B4-BE49-F238E27FC236}">
                            <a16:creationId xmlns:a16="http://schemas.microsoft.com/office/drawing/2014/main" id="{7F4D0F40-F046-4DCF-B693-B3D14D913CC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96D21847-89D8-4B0B-B71A-4208248E7C7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9999" y="1013156"/>
            <a:ext cx="7020000" cy="1480661"/>
          </a:xfrm>
        </p:spPr>
        <p:txBody>
          <a:bodyPr vert="horz" lIns="0" rIns="0" anchor="t">
            <a:noAutofit/>
          </a:bodyPr>
          <a:lstStyle>
            <a:lvl1pPr>
              <a:defRPr sz="5000">
                <a:solidFill>
                  <a:srgbClr val="123D80"/>
                </a:solidFill>
              </a:defRPr>
            </a:lvl1pPr>
          </a:lstStyle>
          <a:p>
            <a:r>
              <a:rPr lang="en-US" dirty="0"/>
              <a:t>Small media with text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76657719-BC77-8248-98D3-ACF85067275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59999" y="258096"/>
            <a:ext cx="7020000" cy="590550"/>
          </a:xfrm>
        </p:spPr>
        <p:txBody>
          <a:bodyPr lIns="0">
            <a:noAutofit/>
          </a:bodyPr>
          <a:lstStyle>
            <a:lvl1pPr marL="0" indent="0">
              <a:buNone/>
              <a:defRPr sz="1800" b="1" i="0">
                <a:solidFill>
                  <a:schemeClr val="tx2"/>
                </a:solidFill>
                <a:latin typeface="+mj-lt"/>
                <a:ea typeface="Open Sans ExtraBold" panose="020B0606030504020204" pitchFamily="34" charset="0"/>
                <a:cs typeface="Open Sans ExtraBold" panose="020B0606030504020204" pitchFamily="34" charset="0"/>
              </a:defRPr>
            </a:lvl1pPr>
          </a:lstStyle>
          <a:p>
            <a:pPr lvl="0"/>
            <a:r>
              <a:rPr lang="en-US"/>
              <a:t>Section Title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B6CC5895-DC20-AA46-9ABD-189E940C1A0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9999" y="2788371"/>
            <a:ext cx="7020000" cy="3411628"/>
          </a:xfrm>
        </p:spPr>
        <p:txBody>
          <a:bodyPr lIns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SzTx/>
              <a:buFont typeface="Arial" panose="020B0604020202020204" pitchFamily="34" charset="0"/>
              <a:buNone/>
              <a:tabLst/>
              <a:defRPr sz="1600" b="0" i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/>
            </a:lvl2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Text</a:t>
            </a:r>
            <a:endParaRPr lang="en-US" b="0" i="0">
              <a:latin typeface="Open Sans" charset="0"/>
              <a:ea typeface="Open Sans" charset="0"/>
              <a:cs typeface="Open Sans" charset="0"/>
            </a:endParaRPr>
          </a:p>
        </p:txBody>
      </p:sp>
      <p:sp>
        <p:nvSpPr>
          <p:cNvPr id="12" name="Picture Placeholder 6">
            <a:extLst>
              <a:ext uri="{FF2B5EF4-FFF2-40B4-BE49-F238E27FC236}">
                <a16:creationId xmlns:a16="http://schemas.microsoft.com/office/drawing/2014/main" id="{6FACDBBC-0A4A-4041-80D8-D520767C59EC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8040128" y="258095"/>
            <a:ext cx="3791865" cy="5941905"/>
          </a:xfrm>
        </p:spPr>
        <p:txBody>
          <a:bodyPr anchor="t">
            <a:noAutofit/>
          </a:bodyPr>
          <a:lstStyle>
            <a:lvl1pPr marL="0" indent="0" algn="l">
              <a:buNone/>
              <a:defRPr sz="1800" b="1"/>
            </a:lvl1pPr>
          </a:lstStyle>
          <a:p>
            <a:r>
              <a:rPr lang="en-US"/>
              <a:t>Click picture icon </a:t>
            </a:r>
            <a:br>
              <a:rPr lang="en-US"/>
            </a:br>
            <a:r>
              <a:rPr lang="en-US"/>
              <a:t>to add picture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478735-CB1D-4196-B38F-43E4DA2D1692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/>
              <a:t>PROPRIETARY &amp; CONFIDENTIAL</a:t>
            </a:r>
          </a:p>
        </p:txBody>
      </p:sp>
    </p:spTree>
    <p:extLst>
      <p:ext uri="{BB962C8B-B14F-4D97-AF65-F5344CB8AC3E}">
        <p14:creationId xmlns:p14="http://schemas.microsoft.com/office/powerpoint/2010/main" val="131210058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edium 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id="{6C380695-3183-4C5A-94C1-411A0383270C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650" name="think-cell Slide" r:id="rId4" imgW="410" imgH="409" progId="TCLayout.ActiveDocument.1">
                  <p:embed/>
                </p:oleObj>
              </mc:Choice>
              <mc:Fallback>
                <p:oleObj name="think-cell Slide" r:id="rId4" imgW="410" imgH="409" progId="TCLayout.ActiveDocument.1">
                  <p:embed/>
                  <p:pic>
                    <p:nvPicPr>
                      <p:cNvPr id="4" name="Object 3" hidden="1">
                        <a:extLst>
                          <a:ext uri="{FF2B5EF4-FFF2-40B4-BE49-F238E27FC236}">
                            <a16:creationId xmlns:a16="http://schemas.microsoft.com/office/drawing/2014/main" id="{6C380695-3183-4C5A-94C1-411A0383270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96D21847-89D8-4B0B-B71A-4208248E7C7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9998" y="1013156"/>
            <a:ext cx="5040000" cy="1480661"/>
          </a:xfrm>
        </p:spPr>
        <p:txBody>
          <a:bodyPr vert="horz" lIns="0" rIns="0" anchor="t">
            <a:noAutofit/>
          </a:bodyPr>
          <a:lstStyle>
            <a:lvl1pPr>
              <a:defRPr sz="5000">
                <a:solidFill>
                  <a:srgbClr val="123D80"/>
                </a:solidFill>
              </a:defRPr>
            </a:lvl1pPr>
          </a:lstStyle>
          <a:p>
            <a:r>
              <a:rPr lang="en-US" dirty="0"/>
              <a:t>Medium media with text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B6CC5895-DC20-AA46-9ABD-189E940C1A0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9998" y="2788371"/>
            <a:ext cx="5040000" cy="3411621"/>
          </a:xfrm>
        </p:spPr>
        <p:txBody>
          <a:bodyPr lIns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SzTx/>
              <a:buFont typeface="Arial" panose="020B0604020202020204" pitchFamily="34" charset="0"/>
              <a:buNone/>
              <a:tabLst/>
              <a:defRPr sz="1600" b="0" i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/>
            </a:lvl2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Text</a:t>
            </a:r>
            <a:endParaRPr lang="en-US" b="0" i="0">
              <a:latin typeface="Open Sans" charset="0"/>
              <a:ea typeface="Open Sans" charset="0"/>
              <a:cs typeface="Open Sans" charset="0"/>
            </a:endParaRPr>
          </a:p>
        </p:txBody>
      </p:sp>
      <p:sp>
        <p:nvSpPr>
          <p:cNvPr id="12" name="Picture Placeholder 6">
            <a:extLst>
              <a:ext uri="{FF2B5EF4-FFF2-40B4-BE49-F238E27FC236}">
                <a16:creationId xmlns:a16="http://schemas.microsoft.com/office/drawing/2014/main" id="{6FACDBBC-0A4A-4041-80D8-D520767C59EC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089761" y="258095"/>
            <a:ext cx="5742232" cy="5941899"/>
          </a:xfrm>
        </p:spPr>
        <p:txBody>
          <a:bodyPr anchor="t">
            <a:noAutofit/>
          </a:bodyPr>
          <a:lstStyle>
            <a:lvl1pPr marL="0" indent="0" algn="l">
              <a:buNone/>
              <a:defRPr sz="1800" b="1"/>
            </a:lvl1pPr>
          </a:lstStyle>
          <a:p>
            <a:r>
              <a:rPr lang="en-US"/>
              <a:t>Click picture icon </a:t>
            </a:r>
            <a:br>
              <a:rPr lang="en-US"/>
            </a:br>
            <a:r>
              <a:rPr lang="en-US"/>
              <a:t>to add picture</a:t>
            </a:r>
          </a:p>
        </p:txBody>
      </p:sp>
      <p:sp>
        <p:nvSpPr>
          <p:cNvPr id="37" name="Text Placeholder 6">
            <a:extLst>
              <a:ext uri="{FF2B5EF4-FFF2-40B4-BE49-F238E27FC236}">
                <a16:creationId xmlns:a16="http://schemas.microsoft.com/office/drawing/2014/main" id="{B38B07C8-E6DA-41A0-8478-411BD669158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60000" y="258096"/>
            <a:ext cx="5040000" cy="590550"/>
          </a:xfrm>
        </p:spPr>
        <p:txBody>
          <a:bodyPr lIns="0">
            <a:noAutofit/>
          </a:bodyPr>
          <a:lstStyle>
            <a:lvl1pPr marL="0" indent="0">
              <a:buNone/>
              <a:defRPr sz="1800" b="0" i="0">
                <a:solidFill>
                  <a:schemeClr val="tx2"/>
                </a:solidFill>
                <a:latin typeface="+mj-lt"/>
                <a:ea typeface="Open Sans Extrabold" panose="020B0606030504020204" pitchFamily="34" charset="0"/>
                <a:cs typeface="Open Sans Extrabold" panose="020B0606030504020204" pitchFamily="34" charset="0"/>
              </a:defRPr>
            </a:lvl1pPr>
          </a:lstStyle>
          <a:p>
            <a:pPr lvl="0"/>
            <a:r>
              <a:rPr lang="en-US"/>
              <a:t>Section Title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52DA0B-84E8-48F3-ADC7-1DF4534BAFFA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/>
              <a:t>PROPRIETARY &amp; CONFIDENTIAL</a:t>
            </a:r>
          </a:p>
        </p:txBody>
      </p:sp>
    </p:spTree>
    <p:extLst>
      <p:ext uri="{BB962C8B-B14F-4D97-AF65-F5344CB8AC3E}">
        <p14:creationId xmlns:p14="http://schemas.microsoft.com/office/powerpoint/2010/main" val="387677481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arge 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id="{6C380695-3183-4C5A-94C1-411A0383270C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674" name="think-cell Slide" r:id="rId4" imgW="410" imgH="409" progId="TCLayout.ActiveDocument.1">
                  <p:embed/>
                </p:oleObj>
              </mc:Choice>
              <mc:Fallback>
                <p:oleObj name="think-cell Slide" r:id="rId4" imgW="410" imgH="409" progId="TCLayout.ActiveDocument.1">
                  <p:embed/>
                  <p:pic>
                    <p:nvPicPr>
                      <p:cNvPr id="4" name="Object 3" hidden="1">
                        <a:extLst>
                          <a:ext uri="{FF2B5EF4-FFF2-40B4-BE49-F238E27FC236}">
                            <a16:creationId xmlns:a16="http://schemas.microsoft.com/office/drawing/2014/main" id="{6C380695-3183-4C5A-94C1-411A0383270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96D21847-89D8-4B0B-B71A-4208248E7C7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9997" y="1013157"/>
            <a:ext cx="11471975" cy="727122"/>
          </a:xfrm>
        </p:spPr>
        <p:txBody>
          <a:bodyPr vert="horz" lIns="0" rIns="0" anchor="t">
            <a:noAutofit/>
          </a:bodyPr>
          <a:lstStyle>
            <a:lvl1pPr>
              <a:defRPr sz="5000">
                <a:solidFill>
                  <a:srgbClr val="123D80"/>
                </a:solidFill>
              </a:defRPr>
            </a:lvl1pPr>
          </a:lstStyle>
          <a:p>
            <a:r>
              <a:rPr lang="en-US" dirty="0"/>
              <a:t>Large media with title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B6CC5895-DC20-AA46-9ABD-189E940C1A0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9997" y="1891404"/>
            <a:ext cx="11471971" cy="4308589"/>
          </a:xfrm>
        </p:spPr>
        <p:txBody>
          <a:bodyPr lIns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SzTx/>
              <a:buFont typeface="Arial" panose="020B0604020202020204" pitchFamily="34" charset="0"/>
              <a:buNone/>
              <a:tabLst/>
              <a:defRPr sz="1800" b="0" i="0">
                <a:solidFill>
                  <a:schemeClr val="tx1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defRPr>
            </a:lvl1pPr>
            <a:lvl2pPr marL="457200" indent="0">
              <a:buNone/>
              <a:defRPr/>
            </a:lvl2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Insert Content</a:t>
            </a:r>
            <a:endParaRPr lang="en-US" b="0" i="0">
              <a:latin typeface="Open Sans" charset="0"/>
              <a:ea typeface="Open Sans" charset="0"/>
              <a:cs typeface="Open Sans" charset="0"/>
            </a:endParaRPr>
          </a:p>
        </p:txBody>
      </p:sp>
      <p:sp>
        <p:nvSpPr>
          <p:cNvPr id="37" name="Text Placeholder 6">
            <a:extLst>
              <a:ext uri="{FF2B5EF4-FFF2-40B4-BE49-F238E27FC236}">
                <a16:creationId xmlns:a16="http://schemas.microsoft.com/office/drawing/2014/main" id="{B38B07C8-E6DA-41A0-8478-411BD669158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59999" y="258096"/>
            <a:ext cx="11471983" cy="590550"/>
          </a:xfrm>
        </p:spPr>
        <p:txBody>
          <a:bodyPr lIns="0">
            <a:noAutofit/>
          </a:bodyPr>
          <a:lstStyle>
            <a:lvl1pPr marL="0" indent="0">
              <a:buNone/>
              <a:defRPr sz="1800" b="1" i="0">
                <a:solidFill>
                  <a:schemeClr val="tx2"/>
                </a:solidFill>
                <a:latin typeface="+mj-lt"/>
                <a:ea typeface="Open Sans ExtraBold" panose="020B0606030504020204" pitchFamily="34" charset="0"/>
                <a:cs typeface="Open Sans ExtraBold" panose="020B0606030504020204" pitchFamily="34" charset="0"/>
              </a:defRPr>
            </a:lvl1pPr>
          </a:lstStyle>
          <a:p>
            <a:pPr lvl="0"/>
            <a:r>
              <a:rPr lang="en-US"/>
              <a:t>Section Title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26EA72-B4DF-45E2-9E13-33ABCB5FEF74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/>
              <a:t>PROPRIETARY &amp; CONFIDENTIAL</a:t>
            </a:r>
          </a:p>
        </p:txBody>
      </p:sp>
    </p:spTree>
    <p:extLst>
      <p:ext uri="{BB962C8B-B14F-4D97-AF65-F5344CB8AC3E}">
        <p14:creationId xmlns:p14="http://schemas.microsoft.com/office/powerpoint/2010/main" val="188929850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ll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6">
            <a:extLst>
              <a:ext uri="{FF2B5EF4-FFF2-40B4-BE49-F238E27FC236}">
                <a16:creationId xmlns:a16="http://schemas.microsoft.com/office/drawing/2014/main" id="{4B281073-77D8-4672-A964-87D29A16BF9F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2" y="0"/>
            <a:ext cx="4092720" cy="3793860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buNone/>
              <a:defRPr sz="1800" b="1"/>
            </a:lvl1pPr>
          </a:lstStyle>
          <a:p>
            <a:r>
              <a:rPr lang="en-US"/>
              <a:t>Click picture icon </a:t>
            </a:r>
            <a:br>
              <a:rPr lang="en-US"/>
            </a:br>
            <a:r>
              <a:rPr lang="en-US"/>
              <a:t>to add picture</a:t>
            </a:r>
          </a:p>
        </p:txBody>
      </p:sp>
      <p:sp>
        <p:nvSpPr>
          <p:cNvPr id="10" name="Picture Placeholder 6">
            <a:extLst>
              <a:ext uri="{FF2B5EF4-FFF2-40B4-BE49-F238E27FC236}">
                <a16:creationId xmlns:a16="http://schemas.microsoft.com/office/drawing/2014/main" id="{E046898C-AA45-4CC2-B538-1F7C775C28C8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4236722" y="0"/>
            <a:ext cx="2885439" cy="2437200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buNone/>
              <a:defRPr sz="1800" b="1"/>
            </a:lvl1pPr>
          </a:lstStyle>
          <a:p>
            <a:r>
              <a:rPr lang="en-US"/>
              <a:t>Click picture icon </a:t>
            </a:r>
            <a:br>
              <a:rPr lang="en-US"/>
            </a:br>
            <a:r>
              <a:rPr lang="en-US"/>
              <a:t>to add picture</a:t>
            </a:r>
          </a:p>
        </p:txBody>
      </p:sp>
      <p:sp>
        <p:nvSpPr>
          <p:cNvPr id="11" name="Picture Placeholder 6">
            <a:extLst>
              <a:ext uri="{FF2B5EF4-FFF2-40B4-BE49-F238E27FC236}">
                <a16:creationId xmlns:a16="http://schemas.microsoft.com/office/drawing/2014/main" id="{B5485C4B-0241-4528-B909-076448E86305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7266161" y="0"/>
            <a:ext cx="4925839" cy="3034800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buNone/>
              <a:defRPr sz="1800" b="1"/>
            </a:lvl1pPr>
          </a:lstStyle>
          <a:p>
            <a:r>
              <a:rPr lang="en-US"/>
              <a:t>Click picture icon </a:t>
            </a:r>
            <a:br>
              <a:rPr lang="en-US"/>
            </a:br>
            <a:r>
              <a:rPr lang="en-US"/>
              <a:t>to add picture</a:t>
            </a:r>
          </a:p>
        </p:txBody>
      </p:sp>
      <p:sp>
        <p:nvSpPr>
          <p:cNvPr id="13" name="Picture Placeholder 6">
            <a:extLst>
              <a:ext uri="{FF2B5EF4-FFF2-40B4-BE49-F238E27FC236}">
                <a16:creationId xmlns:a16="http://schemas.microsoft.com/office/drawing/2014/main" id="{3FFA8D79-EBD9-4243-9DDD-1F911FE8AB15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4236722" y="2554322"/>
            <a:ext cx="2885439" cy="3645680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buNone/>
              <a:defRPr sz="1800" b="1"/>
            </a:lvl1pPr>
          </a:lstStyle>
          <a:p>
            <a:r>
              <a:rPr lang="en-US"/>
              <a:t>Click picture icon </a:t>
            </a:r>
            <a:br>
              <a:rPr lang="en-US"/>
            </a:br>
            <a:r>
              <a:rPr lang="en-US"/>
              <a:t>to add picture</a:t>
            </a:r>
          </a:p>
        </p:txBody>
      </p:sp>
      <p:sp>
        <p:nvSpPr>
          <p:cNvPr id="14" name="Picture Placeholder 6">
            <a:extLst>
              <a:ext uri="{FF2B5EF4-FFF2-40B4-BE49-F238E27FC236}">
                <a16:creationId xmlns:a16="http://schemas.microsoft.com/office/drawing/2014/main" id="{5EA27642-E0C3-4D96-9A37-6103E5580CB8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2" y="3910983"/>
            <a:ext cx="4092718" cy="2289020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buNone/>
              <a:defRPr sz="1800" b="1"/>
            </a:lvl1pPr>
          </a:lstStyle>
          <a:p>
            <a:r>
              <a:rPr lang="en-US"/>
              <a:t>Click picture icon </a:t>
            </a:r>
            <a:br>
              <a:rPr lang="en-US"/>
            </a:br>
            <a:r>
              <a:rPr lang="en-US"/>
              <a:t>to add picture</a:t>
            </a:r>
          </a:p>
        </p:txBody>
      </p:sp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F1472D1B-98D6-49B1-BCDB-49992B549ACD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7266161" y="3151922"/>
            <a:ext cx="4925839" cy="3048079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buNone/>
              <a:defRPr sz="1800" b="1"/>
            </a:lvl1pPr>
          </a:lstStyle>
          <a:p>
            <a:r>
              <a:rPr lang="en-US"/>
              <a:t>Click picture icon </a:t>
            </a:r>
            <a:br>
              <a:rPr lang="en-US"/>
            </a:br>
            <a:r>
              <a:rPr lang="en-US"/>
              <a:t>to add picture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3DECB48A-06F7-45ED-A531-C4F9B1687E80}"/>
              </a:ext>
            </a:extLst>
          </p:cNvPr>
          <p:cNvSpPr>
            <a:spLocks noGrp="1"/>
          </p:cNvSpPr>
          <p:nvPr userDrawn="1">
            <p:ph type="ftr" sz="quarter" idx="19"/>
          </p:nvPr>
        </p:nvSpPr>
        <p:spPr/>
        <p:txBody>
          <a:bodyPr/>
          <a:lstStyle/>
          <a:p>
            <a:r>
              <a:rPr lang="en-US" dirty="0"/>
              <a:t>PROPRIETARY &amp; CONFIDENTIAL</a:t>
            </a:r>
          </a:p>
        </p:txBody>
      </p:sp>
    </p:spTree>
    <p:extLst>
      <p:ext uri="{BB962C8B-B14F-4D97-AF65-F5344CB8AC3E}">
        <p14:creationId xmlns:p14="http://schemas.microsoft.com/office/powerpoint/2010/main" val="306205343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52">
          <p15:clr>
            <a:srgbClr val="FBAE40"/>
          </p15:clr>
        </p15:guide>
        <p15:guide id="2" orient="horz" pos="720">
          <p15:clr>
            <a:srgbClr val="FBAE40"/>
          </p15:clr>
        </p15:guide>
        <p15:guide id="3" pos="312">
          <p15:clr>
            <a:srgbClr val="FBAE40"/>
          </p15:clr>
        </p15:guide>
      </p15:sldGuideLst>
    </p:ext>
  </p:extLs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nner Header -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id="{2740E1FD-51F5-4835-A865-2C14653B913E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698" name="think-cell Slide" r:id="rId4" imgW="410" imgH="409" progId="TCLayout.ActiveDocument.1">
                  <p:embed/>
                </p:oleObj>
              </mc:Choice>
              <mc:Fallback>
                <p:oleObj name="think-cell Slide" r:id="rId4" imgW="410" imgH="409" progId="TCLayout.ActiveDocument.1">
                  <p:embed/>
                  <p:pic>
                    <p:nvPicPr>
                      <p:cNvPr id="4" name="Object 3" hidden="1">
                        <a:extLst>
                          <a:ext uri="{FF2B5EF4-FFF2-40B4-BE49-F238E27FC236}">
                            <a16:creationId xmlns:a16="http://schemas.microsoft.com/office/drawing/2014/main" id="{2740E1FD-51F5-4835-A865-2C14653B913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ectangle 8">
            <a:extLst>
              <a:ext uri="{FF2B5EF4-FFF2-40B4-BE49-F238E27FC236}">
                <a16:creationId xmlns:a16="http://schemas.microsoft.com/office/drawing/2014/main" id="{A7AADE0E-E0DA-8850-0226-599A89E535C9}"/>
              </a:ext>
            </a:extLst>
          </p:cNvPr>
          <p:cNvSpPr/>
          <p:nvPr userDrawn="1"/>
        </p:nvSpPr>
        <p:spPr>
          <a:xfrm>
            <a:off x="-1" y="0"/>
            <a:ext cx="12192001" cy="1080000"/>
          </a:xfrm>
          <a:prstGeom prst="rect">
            <a:avLst/>
          </a:prstGeom>
          <a:solidFill>
            <a:srgbClr val="123D80"/>
          </a:solidFill>
          <a:ln w="6350" cap="flat" cmpd="sng" algn="ctr">
            <a:noFill/>
            <a:prstDash val="solid"/>
            <a:miter lim="800000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400" b="1">
              <a:solidFill>
                <a:schemeClr val="bg1"/>
              </a:solidFill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FE04F636-98BF-3B63-9FA3-A7D9338A5F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4000" y="36502"/>
            <a:ext cx="11543999" cy="1006996"/>
          </a:xfrm>
        </p:spPr>
        <p:txBody>
          <a:bodyPr vert="horz" lIns="0" tIns="18288" rIns="0" bIns="0" anchor="ctr">
            <a:noAutofit/>
          </a:bodyPr>
          <a:lstStyle>
            <a:lvl1pPr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1C6B91A-9A49-3E1D-AD05-7997E59FA08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PROPRIETARY &amp; CONFIDENTIAL</a:t>
            </a:r>
          </a:p>
        </p:txBody>
      </p:sp>
    </p:spTree>
    <p:extLst>
      <p:ext uri="{BB962C8B-B14F-4D97-AF65-F5344CB8AC3E}">
        <p14:creationId xmlns:p14="http://schemas.microsoft.com/office/powerpoint/2010/main" val="222299468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88">
          <p15:clr>
            <a:srgbClr val="FBAE40"/>
          </p15:clr>
        </p15:guide>
        <p15:guide id="2" orient="horz" pos="408">
          <p15:clr>
            <a:srgbClr val="FBAE40"/>
          </p15:clr>
        </p15:guide>
        <p15:guide id="3" orient="horz" pos="864">
          <p15:clr>
            <a:srgbClr val="FBAE40"/>
          </p15:clr>
        </p15:guide>
      </p15:sldGuideLst>
    </p:ext>
  </p:extLs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nner Header - Title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id="{2740E1FD-51F5-4835-A865-2C14653B913E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22" name="think-cell Slide" r:id="rId4" imgW="410" imgH="409" progId="TCLayout.ActiveDocument.1">
                  <p:embed/>
                </p:oleObj>
              </mc:Choice>
              <mc:Fallback>
                <p:oleObj name="think-cell Slide" r:id="rId4" imgW="410" imgH="409" progId="TCLayout.ActiveDocument.1">
                  <p:embed/>
                  <p:pic>
                    <p:nvPicPr>
                      <p:cNvPr id="4" name="Object 3" hidden="1">
                        <a:extLst>
                          <a:ext uri="{FF2B5EF4-FFF2-40B4-BE49-F238E27FC236}">
                            <a16:creationId xmlns:a16="http://schemas.microsoft.com/office/drawing/2014/main" id="{2740E1FD-51F5-4835-A865-2C14653B913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ectangle 8">
            <a:extLst>
              <a:ext uri="{FF2B5EF4-FFF2-40B4-BE49-F238E27FC236}">
                <a16:creationId xmlns:a16="http://schemas.microsoft.com/office/drawing/2014/main" id="{A7AADE0E-E0DA-8850-0226-599A89E535C9}"/>
              </a:ext>
            </a:extLst>
          </p:cNvPr>
          <p:cNvSpPr/>
          <p:nvPr userDrawn="1"/>
        </p:nvSpPr>
        <p:spPr>
          <a:xfrm>
            <a:off x="-1" y="0"/>
            <a:ext cx="12192001" cy="1080000"/>
          </a:xfrm>
          <a:prstGeom prst="rect">
            <a:avLst/>
          </a:prstGeom>
          <a:solidFill>
            <a:srgbClr val="123D80"/>
          </a:solidFill>
          <a:ln w="6350" cap="flat" cmpd="sng" algn="ctr">
            <a:noFill/>
            <a:prstDash val="solid"/>
            <a:miter lim="800000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400" b="1">
              <a:solidFill>
                <a:schemeClr val="bg1"/>
              </a:solidFill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FE04F636-98BF-3B63-9FA3-A7D9338A5F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4000" y="36502"/>
            <a:ext cx="11543999" cy="1006996"/>
          </a:xfrm>
        </p:spPr>
        <p:txBody>
          <a:bodyPr vert="horz" lIns="0" tIns="18288" rIns="0" bIns="0" anchor="ctr">
            <a:noAutofit/>
          </a:bodyPr>
          <a:lstStyle>
            <a:lvl1pPr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1C6B91A-9A49-3E1D-AD05-7997E59FA08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PROPRIETARY &amp; CONFIDENTIAL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6E0DCC8-E1C1-3860-DFC3-AC5DF32E7EA2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323849" y="1367999"/>
            <a:ext cx="11544149" cy="478492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3543576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88">
          <p15:clr>
            <a:srgbClr val="FBAE40"/>
          </p15:clr>
        </p15:guide>
        <p15:guide id="2" orient="horz" pos="408">
          <p15:clr>
            <a:srgbClr val="FBAE40"/>
          </p15:clr>
        </p15:guide>
        <p15:guide id="3" orient="horz" pos="864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3F1EA3-D330-4924-AB3A-FFEBA798D7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46DE1C2-C4E9-4D06-841D-D25614701B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04801F5-42F2-4EC0-98D2-9815CCD7ADC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BB41752-EBEC-467E-823D-8123A99BC54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97CCA98-EE29-4FD7-A50A-EC8ADE5D6CC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1AD8752-09B7-4C60-81A6-0E60123466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7D96E6-006C-4C23-AD21-A11877F85251}" type="datetimeFigureOut">
              <a:rPr lang="en-GB" smtClean="0"/>
              <a:t>21/05/2026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9C7960F-07A8-468D-B481-4C80A50DC1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13C590B-6766-40F0-91B0-193910AB07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04FA0E-8A85-4868-9F7A-D1EC82F3804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3466343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 - Ic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D77D3A3-D159-AD48-BD20-48ACE3CE90AA}"/>
              </a:ext>
            </a:extLst>
          </p:cNvPr>
          <p:cNvSpPr/>
          <p:nvPr/>
        </p:nvSpPr>
        <p:spPr>
          <a:xfrm>
            <a:off x="0" y="0"/>
            <a:ext cx="5249458" cy="6858000"/>
          </a:xfrm>
          <a:prstGeom prst="rect">
            <a:avLst/>
          </a:prstGeom>
          <a:solidFill>
            <a:srgbClr val="123D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62" name="Picture Placeholder 6">
            <a:extLst>
              <a:ext uri="{FF2B5EF4-FFF2-40B4-BE49-F238E27FC236}">
                <a16:creationId xmlns:a16="http://schemas.microsoft.com/office/drawing/2014/main" id="{45DBD4EA-CC6F-47ED-A2F3-D395B9784324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518746" y="1828792"/>
            <a:ext cx="4228862" cy="3200391"/>
          </a:xfrm>
          <a:prstGeom prst="rect">
            <a:avLst/>
          </a:prstGeom>
          <a:noFill/>
        </p:spPr>
        <p:txBody>
          <a:bodyPr anchor="ctr">
            <a:noAutofit/>
          </a:bodyPr>
          <a:lstStyle>
            <a:lvl1pPr marL="0" indent="0" algn="l">
              <a:buNone/>
              <a:defRPr sz="1800" b="1">
                <a:solidFill>
                  <a:srgbClr val="18B7FB"/>
                </a:solidFill>
              </a:defRPr>
            </a:lvl1pPr>
          </a:lstStyle>
          <a:p>
            <a:r>
              <a:rPr lang="en-US" dirty="0"/>
              <a:t>Click picture icon to add picture.</a:t>
            </a:r>
            <a:br>
              <a:rPr lang="en-US" dirty="0"/>
            </a:br>
            <a:r>
              <a:rPr lang="en-US" dirty="0"/>
              <a:t>Use Bright Green as your icon fill</a:t>
            </a:r>
          </a:p>
        </p:txBody>
      </p:sp>
      <p:graphicFrame>
        <p:nvGraphicFramePr>
          <p:cNvPr id="2" name="Object 1" hidden="1">
            <a:extLst>
              <a:ext uri="{FF2B5EF4-FFF2-40B4-BE49-F238E27FC236}">
                <a16:creationId xmlns:a16="http://schemas.microsoft.com/office/drawing/2014/main" id="{D0C72124-3F16-4004-9FB9-91677CD4E0D7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746" name="think-cell Slide" r:id="rId4" imgW="410" imgH="409" progId="TCLayout.ActiveDocument.1">
                  <p:embed/>
                </p:oleObj>
              </mc:Choice>
              <mc:Fallback>
                <p:oleObj name="think-cell Slide" r:id="rId4" imgW="410" imgH="409" progId="TCLayout.ActiveDocument.1">
                  <p:embed/>
                  <p:pic>
                    <p:nvPicPr>
                      <p:cNvPr id="2" name="Object 1" hidden="1">
                        <a:extLst>
                          <a:ext uri="{FF2B5EF4-FFF2-40B4-BE49-F238E27FC236}">
                            <a16:creationId xmlns:a16="http://schemas.microsoft.com/office/drawing/2014/main" id="{D0C72124-3F16-4004-9FB9-91677CD4E0D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1" name="Picture 10" descr="Icon&#10;&#10;Description automatically generated with medium confidence">
            <a:extLst>
              <a:ext uri="{FF2B5EF4-FFF2-40B4-BE49-F238E27FC236}">
                <a16:creationId xmlns:a16="http://schemas.microsoft.com/office/drawing/2014/main" id="{B1B86DA4-DC93-1340-8A8F-876DA915AAF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760" y="402109"/>
            <a:ext cx="2312692" cy="481811"/>
          </a:xfrm>
          <a:prstGeom prst="rect">
            <a:avLst/>
          </a:prstGeom>
        </p:spPr>
      </p:pic>
      <p:sp>
        <p:nvSpPr>
          <p:cNvPr id="10" name="Text Placeholder 16">
            <a:extLst>
              <a:ext uri="{FF2B5EF4-FFF2-40B4-BE49-F238E27FC236}">
                <a16:creationId xmlns:a16="http://schemas.microsoft.com/office/drawing/2014/main" id="{1988B633-B41D-7B48-9BE5-91AEDE245DAE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723993" y="5715012"/>
            <a:ext cx="6107996" cy="508665"/>
          </a:xfrm>
          <a:prstGeom prst="rect">
            <a:avLst/>
          </a:prstGeom>
        </p:spPr>
        <p:txBody>
          <a:bodyPr lIns="0" rIns="0" anchor="t">
            <a:noAutofit/>
          </a:bodyPr>
          <a:lstStyle>
            <a:lvl1pPr marL="0" indent="0" algn="l">
              <a:spcAft>
                <a:spcPts val="0"/>
              </a:spcAft>
              <a:buNone/>
              <a:defRPr sz="1400" b="0" i="0">
                <a:solidFill>
                  <a:srgbClr val="505050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Date</a:t>
            </a:r>
          </a:p>
        </p:txBody>
      </p:sp>
      <p:sp>
        <p:nvSpPr>
          <p:cNvPr id="13" name="Text Placeholder 7">
            <a:extLst>
              <a:ext uri="{FF2B5EF4-FFF2-40B4-BE49-F238E27FC236}">
                <a16:creationId xmlns:a16="http://schemas.microsoft.com/office/drawing/2014/main" id="{744937A7-BD88-004A-80D8-44E6C0C6BE0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723993" y="414673"/>
            <a:ext cx="6108007" cy="37843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1800" b="1" i="0">
                <a:solidFill>
                  <a:schemeClr val="tx2"/>
                </a:solidFill>
                <a:latin typeface="+mj-lt"/>
                <a:ea typeface="Open Sans ExtraBold" panose="020B0606030504020204" pitchFamily="34" charset="0"/>
                <a:cs typeface="Open Sans ExtraBold" panose="020B0606030504020204" pitchFamily="34" charset="0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/>
              <a:t>Meeting / Presentation Title</a:t>
            </a:r>
          </a:p>
        </p:txBody>
      </p:sp>
      <p:sp>
        <p:nvSpPr>
          <p:cNvPr id="14" name="Title 3">
            <a:extLst>
              <a:ext uri="{FF2B5EF4-FFF2-40B4-BE49-F238E27FC236}">
                <a16:creationId xmlns:a16="http://schemas.microsoft.com/office/drawing/2014/main" id="{0F22B1DD-D4E7-2741-9317-DDCD5C9DCBB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723994" y="1011563"/>
            <a:ext cx="6108006" cy="1607449"/>
          </a:xfrm>
        </p:spPr>
        <p:txBody>
          <a:bodyPr vert="horz">
            <a:noAutofit/>
          </a:bodyPr>
          <a:lstStyle>
            <a:lvl1pPr>
              <a:defRPr sz="4000">
                <a:solidFill>
                  <a:srgbClr val="123D80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D4745D8-01FC-EB4C-99C3-6FCED613DF58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723999" y="2619013"/>
            <a:ext cx="6107995" cy="84251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  <a:lvl2pPr marL="287338" indent="0">
              <a:buNone/>
              <a:defRPr/>
            </a:lvl2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7B52A2C-21E4-E94B-AF1C-FD1232284301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723999" y="3680001"/>
            <a:ext cx="6107989" cy="181655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spcAft>
                <a:spcPts val="0"/>
              </a:spcAft>
              <a:buNone/>
              <a:defRPr sz="1800" b="1" i="0">
                <a:latin typeface="+mj-lt"/>
                <a:ea typeface="Open Sans ExtraBold" panose="020B0606030504020204" pitchFamily="34" charset="0"/>
                <a:cs typeface="Open Sans ExtraBold" panose="020B0606030504020204" pitchFamily="34" charset="0"/>
              </a:defRPr>
            </a:lvl1pPr>
            <a:lvl2pPr marL="171450" indent="-165100">
              <a:buFont typeface="Wingdings" pitchFamily="2" charset="2"/>
              <a:buChar char="§"/>
              <a:tabLst/>
              <a:defRPr sz="1600"/>
            </a:lvl2pPr>
            <a:lvl3pPr marL="358775" indent="-179388">
              <a:defRPr sz="1600"/>
            </a:lvl3pPr>
          </a:lstStyle>
          <a:p>
            <a:pPr lvl="0"/>
            <a:r>
              <a:rPr lang="en-US"/>
              <a:t>Discussion Topics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cxnSp>
        <p:nvCxnSpPr>
          <p:cNvPr id="93" name="Straight Connector 92">
            <a:extLst>
              <a:ext uri="{FF2B5EF4-FFF2-40B4-BE49-F238E27FC236}">
                <a16:creationId xmlns:a16="http://schemas.microsoft.com/office/drawing/2014/main" id="{936CCE6C-2ACE-487F-95B1-13B6EC76FF51}"/>
              </a:ext>
            </a:extLst>
          </p:cNvPr>
          <p:cNvCxnSpPr>
            <a:cxnSpLocks/>
          </p:cNvCxnSpPr>
          <p:nvPr/>
        </p:nvCxnSpPr>
        <p:spPr>
          <a:xfrm>
            <a:off x="5723993" y="5676912"/>
            <a:ext cx="6107995" cy="0"/>
          </a:xfrm>
          <a:prstGeom prst="line">
            <a:avLst/>
          </a:prstGeom>
          <a:ln>
            <a:solidFill>
              <a:srgbClr val="115C3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A7913233-D3F8-4DE9-804B-32DA4F249CAB}"/>
              </a:ext>
            </a:extLst>
          </p:cNvPr>
          <p:cNvSpPr>
            <a:spLocks noGrp="1"/>
          </p:cNvSpPr>
          <p:nvPr>
            <p:ph type="ftr" sz="quarter" idx="26"/>
          </p:nvPr>
        </p:nvSpPr>
        <p:spPr>
          <a:xfrm>
            <a:off x="7866240" y="6442144"/>
            <a:ext cx="3965748" cy="216000"/>
          </a:xfrm>
        </p:spPr>
        <p:txBody>
          <a:bodyPr/>
          <a:lstStyle/>
          <a:p>
            <a:r>
              <a:rPr lang="en-US"/>
              <a:t>PROPRIETARY &amp; CONFIDENTIAL</a:t>
            </a:r>
          </a:p>
        </p:txBody>
      </p:sp>
    </p:spTree>
    <p:extLst>
      <p:ext uri="{BB962C8B-B14F-4D97-AF65-F5344CB8AC3E}">
        <p14:creationId xmlns:p14="http://schemas.microsoft.com/office/powerpoint/2010/main" val="202300673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 - Sim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Text Placeholder 57">
            <a:extLst>
              <a:ext uri="{FF2B5EF4-FFF2-40B4-BE49-F238E27FC236}">
                <a16:creationId xmlns:a16="http://schemas.microsoft.com/office/drawing/2014/main" id="{C210F7BF-7629-4EF8-AA0E-29CE496EC042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359998" y="2130429"/>
            <a:ext cx="11471987" cy="4069570"/>
          </a:xfrm>
        </p:spPr>
        <p:txBody>
          <a:bodyPr>
            <a:noAutofit/>
          </a:bodyPr>
          <a:lstStyle>
            <a:lvl1pPr marL="0" indent="0">
              <a:spcBef>
                <a:spcPts val="1800"/>
              </a:spcBef>
              <a:buNone/>
              <a:defRPr sz="2200" baseline="0">
                <a:solidFill>
                  <a:srgbClr val="1B5BA0"/>
                </a:solidFill>
                <a:latin typeface="+mj-lt"/>
                <a:ea typeface="Open Sans ExtraBold" panose="020B0906030804020204" pitchFamily="34" charset="0"/>
                <a:cs typeface="Open Sans ExtraBold" panose="020B0906030804020204" pitchFamily="34" charset="0"/>
              </a:defRPr>
            </a:lvl1pPr>
            <a:lvl2pPr marL="0" indent="0">
              <a:spcBef>
                <a:spcPts val="1800"/>
              </a:spcBef>
              <a:buFont typeface="Wingdings" panose="05000000000000000000" pitchFamily="2" charset="2"/>
              <a:buNone/>
              <a:defRPr sz="2000" b="1"/>
            </a:lvl2pPr>
            <a:lvl3pPr marL="179388" indent="-179388">
              <a:spcBef>
                <a:spcPts val="600"/>
              </a:spcBef>
              <a:buFont typeface="Wingdings" panose="05000000000000000000" pitchFamily="2" charset="2"/>
              <a:buChar char="§"/>
              <a:defRPr sz="1600"/>
            </a:lvl3pPr>
          </a:lstStyle>
          <a:p>
            <a:pPr lvl="0"/>
            <a:r>
              <a:rPr lang="en-US" dirty="0"/>
              <a:t>Current Agenda Item (use “increase list level” once to indicate non-current items, twice for list of sub-items)</a:t>
            </a:r>
          </a:p>
          <a:p>
            <a:pPr lvl="1"/>
            <a:r>
              <a:rPr lang="en-US" dirty="0"/>
              <a:t>Non-current Agenda Item (List level 2)</a:t>
            </a:r>
          </a:p>
          <a:p>
            <a:pPr lvl="2"/>
            <a:r>
              <a:rPr lang="en-US" dirty="0"/>
              <a:t>Sub-Agenda Items (Level 3 tab)</a:t>
            </a:r>
          </a:p>
          <a:p>
            <a:pPr lvl="2"/>
            <a:r>
              <a:rPr lang="en-US" dirty="0"/>
              <a:t>Sub-Agenda Items (Level 3 tab)	</a:t>
            </a:r>
          </a:p>
          <a:p>
            <a:pPr lvl="2"/>
            <a:endParaRPr lang="en-US" dirty="0"/>
          </a:p>
        </p:txBody>
      </p:sp>
      <p:graphicFrame>
        <p:nvGraphicFramePr>
          <p:cNvPr id="5" name="Object 4" hidden="1">
            <a:extLst>
              <a:ext uri="{FF2B5EF4-FFF2-40B4-BE49-F238E27FC236}">
                <a16:creationId xmlns:a16="http://schemas.microsoft.com/office/drawing/2014/main" id="{0DB81272-3590-495B-9369-88368E154571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770" name="think-cell Slide" r:id="rId4" imgW="410" imgH="409" progId="TCLayout.ActiveDocument.1">
                  <p:embed/>
                </p:oleObj>
              </mc:Choice>
              <mc:Fallback>
                <p:oleObj name="think-cell Slide" r:id="rId4" imgW="410" imgH="409" progId="TCLayout.ActiveDocument.1">
                  <p:embed/>
                  <p:pic>
                    <p:nvPicPr>
                      <p:cNvPr id="5" name="Object 4" hidden="1">
                        <a:extLst>
                          <a:ext uri="{FF2B5EF4-FFF2-40B4-BE49-F238E27FC236}">
                            <a16:creationId xmlns:a16="http://schemas.microsoft.com/office/drawing/2014/main" id="{0DB81272-3590-495B-9369-88368E15457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2">
            <a:extLst>
              <a:ext uri="{FF2B5EF4-FFF2-40B4-BE49-F238E27FC236}">
                <a16:creationId xmlns:a16="http://schemas.microsoft.com/office/drawing/2014/main" id="{5F48C559-16A5-3A48-B94F-9B0FA08C8FC5}"/>
              </a:ext>
            </a:extLst>
          </p:cNvPr>
          <p:cNvSpPr/>
          <p:nvPr/>
        </p:nvSpPr>
        <p:spPr>
          <a:xfrm>
            <a:off x="0" y="0"/>
            <a:ext cx="12192000" cy="1872334"/>
          </a:xfrm>
          <a:prstGeom prst="rect">
            <a:avLst/>
          </a:prstGeom>
          <a:solidFill>
            <a:srgbClr val="123D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b="0" i="0">
              <a:latin typeface="Open Sans" panose="020B0606030504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6D21847-89D8-4B0B-B71A-4208248E7C7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9999" y="732161"/>
            <a:ext cx="11471987" cy="920702"/>
          </a:xfrm>
        </p:spPr>
        <p:txBody>
          <a:bodyPr vert="horz" lIns="0" rIns="0">
            <a:noAutofit/>
          </a:bodyPr>
          <a:lstStyle>
            <a:lvl1pPr>
              <a:defRPr sz="5000">
                <a:solidFill>
                  <a:srgbClr val="18B7FB"/>
                </a:solidFill>
                <a:latin typeface="+mj-lt"/>
              </a:defRPr>
            </a:lvl1pPr>
          </a:lstStyle>
          <a:p>
            <a:r>
              <a:rPr lang="en-US" dirty="0"/>
              <a:t>Agenda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76657719-BC77-8248-98D3-ACF85067275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59999" y="258096"/>
            <a:ext cx="11471994" cy="399900"/>
          </a:xfrm>
        </p:spPr>
        <p:txBody>
          <a:bodyPr lIns="0">
            <a:noAutofit/>
          </a:bodyPr>
          <a:lstStyle>
            <a:lvl1pPr marL="0" indent="0">
              <a:buNone/>
              <a:defRPr sz="1800" b="1" i="0">
                <a:solidFill>
                  <a:schemeClr val="bg1"/>
                </a:solidFill>
                <a:latin typeface="+mj-lt"/>
                <a:ea typeface="Open Sans ExtraBold" panose="020B0606030504020204" pitchFamily="34" charset="0"/>
                <a:cs typeface="Open Sans ExtraBold" panose="020B0606030504020204" pitchFamily="34" charset="0"/>
              </a:defRPr>
            </a:lvl1pPr>
          </a:lstStyle>
          <a:p>
            <a:pPr lvl="0"/>
            <a:r>
              <a:rPr lang="en-US"/>
              <a:t>Meeting / Meeting Date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1DDC7DC-DF32-4453-A594-D1AA1A267CAC}"/>
              </a:ext>
            </a:extLst>
          </p:cNvPr>
          <p:cNvSpPr>
            <a:spLocks noGrp="1"/>
          </p:cNvSpPr>
          <p:nvPr>
            <p:ph type="ftr" sz="quarter" idx="30"/>
          </p:nvPr>
        </p:nvSpPr>
        <p:spPr/>
        <p:txBody>
          <a:bodyPr/>
          <a:lstStyle/>
          <a:p>
            <a:r>
              <a:rPr lang="en-US"/>
              <a:t>PROPRIETARY &amp; CONFIDENTIAL</a:t>
            </a:r>
          </a:p>
        </p:txBody>
      </p:sp>
    </p:spTree>
    <p:extLst>
      <p:ext uri="{BB962C8B-B14F-4D97-AF65-F5344CB8AC3E}">
        <p14:creationId xmlns:p14="http://schemas.microsoft.com/office/powerpoint/2010/main" val="389884726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 with Discussion Topic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282DD2D-22DB-43D3-8343-E8DE30431038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6461741" y="2130425"/>
            <a:ext cx="5370222" cy="1474177"/>
          </a:xfrm>
          <a:ln>
            <a:solidFill>
              <a:srgbClr val="000000"/>
            </a:solidFill>
          </a:ln>
        </p:spPr>
        <p:txBody>
          <a:bodyPr lIns="72000" tIns="504000" rIns="72000" bIns="72000">
            <a:spAutoFit/>
          </a:bodyPr>
          <a:lstStyle>
            <a:lvl1pPr>
              <a:defRPr sz="1600"/>
            </a:lvl1pPr>
            <a:lvl2pPr>
              <a:defRPr sz="1600"/>
            </a:lvl2pPr>
          </a:lstStyle>
          <a:p>
            <a:pPr lvl="0"/>
            <a:r>
              <a:rPr lang="en-US"/>
              <a:t>Topic 1</a:t>
            </a:r>
          </a:p>
          <a:p>
            <a:pPr lvl="0"/>
            <a:r>
              <a:rPr lang="en-US"/>
              <a:t>Topic 2</a:t>
            </a:r>
          </a:p>
          <a:p>
            <a:pPr lvl="1"/>
            <a:r>
              <a:rPr lang="en-US"/>
              <a:t>Sub-topic 2</a:t>
            </a:r>
          </a:p>
        </p:txBody>
      </p:sp>
      <p:sp>
        <p:nvSpPr>
          <p:cNvPr id="58" name="Text Placeholder 57">
            <a:extLst>
              <a:ext uri="{FF2B5EF4-FFF2-40B4-BE49-F238E27FC236}">
                <a16:creationId xmlns:a16="http://schemas.microsoft.com/office/drawing/2014/main" id="{C210F7BF-7629-4EF8-AA0E-29CE496EC042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359999" y="2130429"/>
            <a:ext cx="5736000" cy="4069570"/>
          </a:xfrm>
        </p:spPr>
        <p:txBody>
          <a:bodyPr>
            <a:noAutofit/>
          </a:bodyPr>
          <a:lstStyle>
            <a:lvl1pPr marL="0" indent="0">
              <a:spcBef>
                <a:spcPts val="1800"/>
              </a:spcBef>
              <a:buNone/>
              <a:defRPr sz="2000" baseline="0">
                <a:solidFill>
                  <a:srgbClr val="1B5BA0"/>
                </a:solidFill>
                <a:latin typeface="+mj-lt"/>
                <a:ea typeface="Open Sans ExtraBold" panose="020B0906030804020204" pitchFamily="34" charset="0"/>
                <a:cs typeface="Open Sans ExtraBold" panose="020B0906030804020204" pitchFamily="34" charset="0"/>
              </a:defRPr>
            </a:lvl1pPr>
            <a:lvl2pPr marL="0" indent="0">
              <a:spcBef>
                <a:spcPts val="1800"/>
              </a:spcBef>
              <a:buFont typeface="Wingdings" panose="05000000000000000000" pitchFamily="2" charset="2"/>
              <a:buNone/>
              <a:defRPr sz="1800" b="1"/>
            </a:lvl2pPr>
            <a:lvl3pPr marL="179388" indent="-179388">
              <a:spcBef>
                <a:spcPts val="600"/>
              </a:spcBef>
              <a:buFont typeface="Wingdings" panose="05000000000000000000" pitchFamily="2" charset="2"/>
              <a:buChar char="§"/>
              <a:defRPr sz="1800"/>
            </a:lvl3pPr>
          </a:lstStyle>
          <a:p>
            <a:pPr lvl="0"/>
            <a:r>
              <a:rPr lang="en-US" dirty="0"/>
              <a:t>Current Item (use “increase list level” once to indicate non-current items; twice for list of sub-items)</a:t>
            </a:r>
          </a:p>
          <a:p>
            <a:pPr lvl="1"/>
            <a:r>
              <a:rPr lang="en-US" dirty="0"/>
              <a:t>Non-current Agenda Item</a:t>
            </a:r>
          </a:p>
          <a:p>
            <a:pPr lvl="2"/>
            <a:r>
              <a:rPr lang="en-US" dirty="0"/>
              <a:t>Sub-Agenda Items (level 3 tab)</a:t>
            </a:r>
          </a:p>
          <a:p>
            <a:pPr lvl="2"/>
            <a:r>
              <a:rPr lang="en-US" dirty="0"/>
              <a:t>Sub-Agenda Items (level 3 tab)</a:t>
            </a:r>
          </a:p>
          <a:p>
            <a:pPr lvl="2"/>
            <a:endParaRPr lang="en-US" dirty="0"/>
          </a:p>
        </p:txBody>
      </p:sp>
      <p:graphicFrame>
        <p:nvGraphicFramePr>
          <p:cNvPr id="5" name="Object 4" hidden="1">
            <a:extLst>
              <a:ext uri="{FF2B5EF4-FFF2-40B4-BE49-F238E27FC236}">
                <a16:creationId xmlns:a16="http://schemas.microsoft.com/office/drawing/2014/main" id="{0DB81272-3590-495B-9369-88368E154571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794" name="think-cell Slide" r:id="rId4" imgW="410" imgH="409" progId="TCLayout.ActiveDocument.1">
                  <p:embed/>
                </p:oleObj>
              </mc:Choice>
              <mc:Fallback>
                <p:oleObj name="think-cell Slide" r:id="rId4" imgW="410" imgH="409" progId="TCLayout.ActiveDocument.1">
                  <p:embed/>
                  <p:pic>
                    <p:nvPicPr>
                      <p:cNvPr id="5" name="Object 4" hidden="1">
                        <a:extLst>
                          <a:ext uri="{FF2B5EF4-FFF2-40B4-BE49-F238E27FC236}">
                            <a16:creationId xmlns:a16="http://schemas.microsoft.com/office/drawing/2014/main" id="{0DB81272-3590-495B-9369-88368E15457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2">
            <a:extLst>
              <a:ext uri="{FF2B5EF4-FFF2-40B4-BE49-F238E27FC236}">
                <a16:creationId xmlns:a16="http://schemas.microsoft.com/office/drawing/2014/main" id="{5F48C559-16A5-3A48-B94F-9B0FA08C8FC5}"/>
              </a:ext>
            </a:extLst>
          </p:cNvPr>
          <p:cNvSpPr/>
          <p:nvPr/>
        </p:nvSpPr>
        <p:spPr>
          <a:xfrm>
            <a:off x="0" y="0"/>
            <a:ext cx="12192000" cy="1872334"/>
          </a:xfrm>
          <a:prstGeom prst="rect">
            <a:avLst/>
          </a:prstGeom>
          <a:solidFill>
            <a:srgbClr val="123D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b="0" i="0">
              <a:latin typeface="Open Sans" panose="020B0606030504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6D21847-89D8-4B0B-B71A-4208248E7C7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9999" y="732161"/>
            <a:ext cx="11471987" cy="920702"/>
          </a:xfrm>
        </p:spPr>
        <p:txBody>
          <a:bodyPr vert="horz" lIns="0" rIns="0">
            <a:noAutofit/>
          </a:bodyPr>
          <a:lstStyle>
            <a:lvl1pPr>
              <a:defRPr sz="5000">
                <a:solidFill>
                  <a:srgbClr val="18B7FB"/>
                </a:solidFill>
                <a:latin typeface="+mj-lt"/>
              </a:defRPr>
            </a:lvl1pPr>
          </a:lstStyle>
          <a:p>
            <a:r>
              <a:rPr lang="en-US" dirty="0"/>
              <a:t>Agenda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76657719-BC77-8248-98D3-ACF85067275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59999" y="258096"/>
            <a:ext cx="11471994" cy="399900"/>
          </a:xfrm>
        </p:spPr>
        <p:txBody>
          <a:bodyPr lIns="0">
            <a:noAutofit/>
          </a:bodyPr>
          <a:lstStyle>
            <a:lvl1pPr marL="0" indent="0">
              <a:buFont typeface="Arial" panose="020B0604020202020204" pitchFamily="34" charset="0"/>
              <a:buNone/>
              <a:defRPr sz="1800" b="1" i="0">
                <a:solidFill>
                  <a:schemeClr val="bg1"/>
                </a:solidFill>
                <a:latin typeface="+mj-lt"/>
                <a:ea typeface="Open Sans ExtraBold" panose="020B0606030504020204" pitchFamily="34" charset="0"/>
                <a:cs typeface="Open Sans ExtraBold" panose="020B0606030504020204" pitchFamily="34" charset="0"/>
              </a:defRPr>
            </a:lvl1pPr>
          </a:lstStyle>
          <a:p>
            <a:pPr lvl="0"/>
            <a:r>
              <a:rPr lang="en-US"/>
              <a:t>Meeting / Meeting Date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3C2180C5-B2BD-43EC-8A91-C1F8215BB59E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6467999" y="2130430"/>
            <a:ext cx="5370513" cy="366712"/>
          </a:xfrm>
          <a:ln>
            <a:noFill/>
          </a:ln>
          <a:extLst>
            <a:ext uri="{91240B29-F687-4F45-9708-019B960494DF}">
              <a14:hiddenLine xmlns:a14="http://schemas.microsoft.com/office/drawing/2010/main">
                <a:solidFill>
                  <a:srgbClr val="FFFFFF"/>
                </a:solidFill>
              </a14:hiddenLine>
            </a:ext>
          </a:extLst>
        </p:spPr>
        <p:txBody>
          <a:bodyPr vert="horz" lIns="72000" tIns="72000" rIns="72000" bIns="72000" rtlCol="0">
            <a:noAutofit/>
          </a:bodyPr>
          <a:lstStyle>
            <a:lvl1pPr marL="0" indent="0">
              <a:buNone/>
              <a:defRPr lang="en-US" sz="1800" b="0" i="0" dirty="0">
                <a:latin typeface="+mj-lt"/>
                <a:ea typeface="Open Sans Extrabold" panose="020B0606030504020204" pitchFamily="34" charset="0"/>
                <a:cs typeface="Open Sans Extrabold" panose="020B0606030504020204" pitchFamily="34" charset="0"/>
              </a:defRPr>
            </a:lvl1pPr>
            <a:lvl2pPr marL="360000" indent="0">
              <a:buFontTx/>
              <a:buNone/>
              <a:defRPr/>
            </a:lvl2pPr>
          </a:lstStyle>
          <a:p>
            <a:pPr marL="180000" lvl="0" indent="-180000">
              <a:spcBef>
                <a:spcPts val="1800"/>
              </a:spcBef>
              <a:spcAft>
                <a:spcPts val="600"/>
              </a:spcAft>
            </a:pPr>
            <a:r>
              <a:rPr lang="en-US"/>
              <a:t>Discussion Topics for this section</a:t>
            </a:r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95E15346-CEF8-4DB8-8368-9047CFD0FB1C}"/>
              </a:ext>
            </a:extLst>
          </p:cNvPr>
          <p:cNvSpPr>
            <a:spLocks noGrp="1"/>
          </p:cNvSpPr>
          <p:nvPr>
            <p:ph type="ftr" sz="quarter" idx="32"/>
          </p:nvPr>
        </p:nvSpPr>
        <p:spPr/>
        <p:txBody>
          <a:bodyPr/>
          <a:lstStyle/>
          <a:p>
            <a:r>
              <a:rPr lang="en-US"/>
              <a:t>PROPRIETARY &amp; CONFIDENTIAL</a:t>
            </a:r>
          </a:p>
        </p:txBody>
      </p:sp>
    </p:spTree>
    <p:extLst>
      <p:ext uri="{BB962C8B-B14F-4D97-AF65-F5344CB8AC3E}">
        <p14:creationId xmlns:p14="http://schemas.microsoft.com/office/powerpoint/2010/main" val="169405362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vider wit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AFA5BD10-06D8-499E-B2FA-42F9AC7C60D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59998" y="3215404"/>
            <a:ext cx="11471986" cy="2984599"/>
          </a:xfrm>
        </p:spPr>
        <p:txBody>
          <a:bodyPr>
            <a:noAutofit/>
          </a:bodyPr>
          <a:lstStyle>
            <a:lvl1pPr marL="0" indent="0">
              <a:spcBef>
                <a:spcPts val="1200"/>
              </a:spcBef>
              <a:buNone/>
              <a:defRPr sz="2400" b="1">
                <a:solidFill>
                  <a:srgbClr val="1B5BA0"/>
                </a:solidFill>
                <a:latin typeface="+mj-lt"/>
              </a:defRPr>
            </a:lvl1pPr>
            <a:lvl2pPr marL="0" indent="0">
              <a:spcBef>
                <a:spcPts val="1200"/>
              </a:spcBef>
              <a:buSzPct val="80000"/>
              <a:buFont typeface="Wingdings" panose="05000000000000000000" pitchFamily="2" charset="2"/>
              <a:buNone/>
              <a:defRPr sz="2400" b="1">
                <a:latin typeface="+mn-lt"/>
              </a:defRPr>
            </a:lvl2pPr>
            <a:lvl3pPr marL="266700" indent="-266700">
              <a:buSzPct val="80000"/>
              <a:buFont typeface="Wingdings" panose="05000000000000000000" pitchFamily="2" charset="2"/>
              <a:buChar char="§"/>
              <a:defRPr sz="2400">
                <a:latin typeface="+mn-lt"/>
              </a:defRPr>
            </a:lvl3pPr>
            <a:lvl4pPr>
              <a:defRPr sz="2800">
                <a:latin typeface="Source Serif Pro" panose="02040603050405020204" pitchFamily="18" charset="0"/>
              </a:defRPr>
            </a:lvl4pPr>
            <a:lvl5pPr>
              <a:defRPr sz="2800">
                <a:latin typeface="Source Serif Pro" panose="02040603050405020204" pitchFamily="18" charset="0"/>
              </a:defRPr>
            </a:lvl5pPr>
          </a:lstStyle>
          <a:p>
            <a:pPr lvl="0"/>
            <a:r>
              <a:rPr lang="en-US" dirty="0"/>
              <a:t>Current Agenda Item (use “increase list level” once to indicate non-current items; twice for list of sub-items)</a:t>
            </a:r>
          </a:p>
          <a:p>
            <a:pPr lvl="1"/>
            <a:r>
              <a:rPr lang="en-US" dirty="0"/>
              <a:t>Non-Current Agenda Item (level 2 tab)</a:t>
            </a:r>
          </a:p>
          <a:p>
            <a:pPr lvl="2"/>
            <a:r>
              <a:rPr lang="en-US" dirty="0"/>
              <a:t>Sub Agenda Items (level 3 tab)</a:t>
            </a:r>
          </a:p>
        </p:txBody>
      </p:sp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id="{37B3DC24-C1D2-4C70-BC4B-3DA72A4801D8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818" name="think-cell Slide" r:id="rId4" imgW="410" imgH="409" progId="TCLayout.ActiveDocument.1">
                  <p:embed/>
                </p:oleObj>
              </mc:Choice>
              <mc:Fallback>
                <p:oleObj name="think-cell Slide" r:id="rId4" imgW="410" imgH="409" progId="TCLayout.ActiveDocument.1">
                  <p:embed/>
                  <p:pic>
                    <p:nvPicPr>
                      <p:cNvPr id="4" name="Object 3" hidden="1">
                        <a:extLst>
                          <a:ext uri="{FF2B5EF4-FFF2-40B4-BE49-F238E27FC236}">
                            <a16:creationId xmlns:a16="http://schemas.microsoft.com/office/drawing/2014/main" id="{37B3DC24-C1D2-4C70-BC4B-3DA72A4801D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2">
            <a:extLst>
              <a:ext uri="{FF2B5EF4-FFF2-40B4-BE49-F238E27FC236}">
                <a16:creationId xmlns:a16="http://schemas.microsoft.com/office/drawing/2014/main" id="{5F48C559-16A5-3A48-B94F-9B0FA08C8FC5}"/>
              </a:ext>
            </a:extLst>
          </p:cNvPr>
          <p:cNvSpPr/>
          <p:nvPr/>
        </p:nvSpPr>
        <p:spPr>
          <a:xfrm>
            <a:off x="0" y="0"/>
            <a:ext cx="12192000" cy="3008671"/>
          </a:xfrm>
          <a:prstGeom prst="rect">
            <a:avLst/>
          </a:prstGeom>
          <a:solidFill>
            <a:srgbClr val="123D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>
              <a:solidFill>
                <a:srgbClr val="18B7FB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6D21847-89D8-4B0B-B71A-4208248E7C7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9999" y="1002894"/>
            <a:ext cx="11471998" cy="1800000"/>
          </a:xfrm>
        </p:spPr>
        <p:txBody>
          <a:bodyPr vert="horz" lIns="0" rIns="0">
            <a:noAutofit/>
          </a:bodyPr>
          <a:lstStyle>
            <a:lvl1pPr>
              <a:defRPr sz="5000">
                <a:solidFill>
                  <a:srgbClr val="18B7FB"/>
                </a:solidFill>
                <a:latin typeface="+mj-lt"/>
              </a:defRPr>
            </a:lvl1pPr>
          </a:lstStyle>
          <a:p>
            <a:r>
              <a:rPr lang="en-US" dirty="0"/>
              <a:t>Section Title / Divider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76657719-BC77-8248-98D3-ACF85067275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59999" y="258096"/>
            <a:ext cx="11471995" cy="590550"/>
          </a:xfrm>
        </p:spPr>
        <p:txBody>
          <a:bodyPr lIns="0">
            <a:noAutofit/>
          </a:bodyPr>
          <a:lstStyle>
            <a:lvl1pPr marL="0" indent="0">
              <a:buNone/>
              <a:defRPr sz="1800" b="1" i="0">
                <a:solidFill>
                  <a:schemeClr val="bg1"/>
                </a:solidFill>
                <a:latin typeface="+mj-lt"/>
                <a:ea typeface="Open Sans ExtraBold" panose="020B0606030504020204" pitchFamily="34" charset="0"/>
                <a:cs typeface="Open Sans ExtraBold" panose="020B0606030504020204" pitchFamily="34" charset="0"/>
              </a:defRPr>
            </a:lvl1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993D9BD-9E71-44D8-8EBB-A48D8978B275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/>
              <a:t>PROPRIETARY &amp; CONFIDENTIAL</a:t>
            </a:r>
          </a:p>
        </p:txBody>
      </p:sp>
    </p:spTree>
    <p:extLst>
      <p:ext uri="{BB962C8B-B14F-4D97-AF65-F5344CB8AC3E}">
        <p14:creationId xmlns:p14="http://schemas.microsoft.com/office/powerpoint/2010/main" val="80780288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vider with 3 Tex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>
            <a:extLst>
              <a:ext uri="{FF2B5EF4-FFF2-40B4-BE49-F238E27FC236}">
                <a16:creationId xmlns:a16="http://schemas.microsoft.com/office/drawing/2014/main" id="{692796F2-60BF-421A-B96D-17CBD2331380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842" name="think-cell Slide" r:id="rId4" imgW="410" imgH="409" progId="TCLayout.ActiveDocument.1">
                  <p:embed/>
                </p:oleObj>
              </mc:Choice>
              <mc:Fallback>
                <p:oleObj name="think-cell Slide" r:id="rId4" imgW="410" imgH="409" progId="TCLayout.ActiveDocument.1">
                  <p:embed/>
                  <p:pic>
                    <p:nvPicPr>
                      <p:cNvPr id="5" name="Object 4" hidden="1">
                        <a:extLst>
                          <a:ext uri="{FF2B5EF4-FFF2-40B4-BE49-F238E27FC236}">
                            <a16:creationId xmlns:a16="http://schemas.microsoft.com/office/drawing/2014/main" id="{692796F2-60BF-421A-B96D-17CBD233138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2">
            <a:extLst>
              <a:ext uri="{FF2B5EF4-FFF2-40B4-BE49-F238E27FC236}">
                <a16:creationId xmlns:a16="http://schemas.microsoft.com/office/drawing/2014/main" id="{5F48C559-16A5-3A48-B94F-9B0FA08C8FC5}"/>
              </a:ext>
            </a:extLst>
          </p:cNvPr>
          <p:cNvSpPr/>
          <p:nvPr/>
        </p:nvSpPr>
        <p:spPr>
          <a:xfrm>
            <a:off x="0" y="0"/>
            <a:ext cx="12192000" cy="3008671"/>
          </a:xfrm>
          <a:prstGeom prst="rect">
            <a:avLst/>
          </a:prstGeom>
          <a:solidFill>
            <a:srgbClr val="123D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>
              <a:solidFill>
                <a:srgbClr val="18B7FB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6D21847-89D8-4B0B-B71A-4208248E7C7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9998" y="1002894"/>
            <a:ext cx="11471991" cy="1800000"/>
          </a:xfrm>
        </p:spPr>
        <p:txBody>
          <a:bodyPr vert="horz" lIns="0" rIns="0">
            <a:noAutofit/>
          </a:bodyPr>
          <a:lstStyle>
            <a:lvl1pPr>
              <a:defRPr sz="5000">
                <a:solidFill>
                  <a:srgbClr val="18B7FB"/>
                </a:solidFill>
              </a:defRPr>
            </a:lvl1pPr>
          </a:lstStyle>
          <a:p>
            <a:r>
              <a:rPr lang="en-US" dirty="0"/>
              <a:t>Section Title / Divider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76657719-BC77-8248-98D3-ACF85067275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59999" y="258096"/>
            <a:ext cx="11471999" cy="590550"/>
          </a:xfrm>
        </p:spPr>
        <p:txBody>
          <a:bodyPr lIns="0">
            <a:noAutofit/>
          </a:bodyPr>
          <a:lstStyle>
            <a:lvl1pPr marL="0" indent="0">
              <a:buNone/>
              <a:defRPr sz="1800" b="1" i="0">
                <a:solidFill>
                  <a:schemeClr val="bg1"/>
                </a:solidFill>
                <a:latin typeface="+mj-lt"/>
                <a:ea typeface="Open Sans ExtraBold" panose="020B0606030504020204" pitchFamily="34" charset="0"/>
                <a:cs typeface="Open Sans ExtraBold" panose="020B0606030504020204" pitchFamily="34" charset="0"/>
              </a:defRPr>
            </a:lvl1pPr>
          </a:lstStyle>
          <a:p>
            <a:pPr lvl="0"/>
            <a:r>
              <a:rPr lang="en-US"/>
              <a:t>Section Title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B6CC5895-DC20-AA46-9ABD-189E940C1A0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9998" y="3370260"/>
            <a:ext cx="3312000" cy="2829737"/>
          </a:xfrm>
        </p:spPr>
        <p:txBody>
          <a:bodyPr lIns="36000" tIns="36000" rIns="36000" bIns="36000">
            <a:noAutofit/>
          </a:bodyPr>
          <a:lstStyle>
            <a:lvl1pPr marL="0" indent="0">
              <a:buNone/>
              <a:defRPr sz="1600" b="0" i="0">
                <a:solidFill>
                  <a:schemeClr val="tx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/>
            </a:lvl2pPr>
          </a:lstStyle>
          <a:p>
            <a:r>
              <a:rPr lang="en-US"/>
              <a:t>Text</a:t>
            </a:r>
            <a:endParaRPr lang="en-US" b="0" i="0">
              <a:latin typeface="Open Sans" charset="0"/>
              <a:ea typeface="Open Sans" charset="0"/>
              <a:cs typeface="Open Sans" charset="0"/>
            </a:endParaRPr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60897AA8-A50C-4A42-9DB1-1F4071AB349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40000" y="3370260"/>
            <a:ext cx="3312000" cy="2829737"/>
          </a:xfrm>
        </p:spPr>
        <p:txBody>
          <a:bodyPr lIns="36000" tIns="36000" rIns="36000" bIns="36000">
            <a:noAutofit/>
          </a:bodyPr>
          <a:lstStyle>
            <a:lvl1pPr marL="0" indent="0">
              <a:buNone/>
              <a:defRPr sz="1600" b="0" i="0">
                <a:solidFill>
                  <a:schemeClr val="tx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/>
            </a:lvl2pPr>
          </a:lstStyle>
          <a:p>
            <a:r>
              <a:rPr lang="en-US"/>
              <a:t>Text</a:t>
            </a:r>
            <a:endParaRPr lang="en-US" b="0" i="0">
              <a:latin typeface="Open Sans" charset="0"/>
              <a:ea typeface="Open Sans" charset="0"/>
              <a:cs typeface="Open Sans" charset="0"/>
            </a:endParaRPr>
          </a:p>
        </p:txBody>
      </p:sp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80D35EBD-329A-9141-ADD2-C688AE3587C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519998" y="3370260"/>
            <a:ext cx="3312000" cy="2829737"/>
          </a:xfrm>
        </p:spPr>
        <p:txBody>
          <a:bodyPr lIns="36000" tIns="36000" rIns="36000" bIns="36000">
            <a:noAutofit/>
          </a:bodyPr>
          <a:lstStyle>
            <a:lvl1pPr marL="0" indent="0">
              <a:buNone/>
              <a:defRPr sz="1600" b="0" i="0">
                <a:solidFill>
                  <a:schemeClr val="tx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/>
            </a:lvl2pPr>
          </a:lstStyle>
          <a:p>
            <a:r>
              <a:rPr lang="en-US"/>
              <a:t>Text</a:t>
            </a:r>
            <a:endParaRPr lang="en-US" b="0" i="0">
              <a:latin typeface="Open Sans" charset="0"/>
              <a:ea typeface="Open Sans" charset="0"/>
              <a:cs typeface="Open Sans" charset="0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0272FD8-3E2B-4E94-A3AD-D894E8B36B6C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/>
              <a:t>PROPRIETARY &amp; CONFIDENTIAL</a:t>
            </a:r>
          </a:p>
        </p:txBody>
      </p:sp>
    </p:spTree>
    <p:extLst>
      <p:ext uri="{BB962C8B-B14F-4D97-AF65-F5344CB8AC3E}">
        <p14:creationId xmlns:p14="http://schemas.microsoft.com/office/powerpoint/2010/main" val="21392934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with Pix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3081B121-BCA9-6205-1F0D-F0CA2FDF028E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0211998" y="0"/>
            <a:ext cx="1980001" cy="6858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lIns="0" tIns="36000" rIns="0" bIns="0" rtlCol="0" anchor="ctr">
            <a:noAutofit/>
          </a:bodyPr>
          <a:lstStyle>
            <a:lvl1pPr>
              <a:defRPr lang="en-US" sz="1800" b="1" i="0" dirty="0">
                <a:solidFill>
                  <a:srgbClr val="383838"/>
                </a:solidFill>
              </a:defRPr>
            </a:lvl1pPr>
          </a:lstStyle>
          <a:p>
            <a:pPr marL="0" lvl="0" indent="0">
              <a:buNone/>
            </a:pPr>
            <a:r>
              <a:rPr lang="en-US" dirty="0"/>
              <a:t>Click picture icon to add picture – More images are available in the Brand Hub on The Wire</a:t>
            </a:r>
          </a:p>
          <a:p>
            <a:pPr marL="0" lvl="0" indent="0">
              <a:buNone/>
            </a:pPr>
            <a:endParaRPr lang="en-US" dirty="0"/>
          </a:p>
        </p:txBody>
      </p:sp>
      <p:graphicFrame>
        <p:nvGraphicFramePr>
          <p:cNvPr id="11" name="think-cell data - do not delete" hidden="1">
            <a:extLst>
              <a:ext uri="{FF2B5EF4-FFF2-40B4-BE49-F238E27FC236}">
                <a16:creationId xmlns:a16="http://schemas.microsoft.com/office/drawing/2014/main" id="{E42AA13C-D9C3-B3D2-088E-5955D8F20BC3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866" name="think-cell Slide" r:id="rId4" imgW="384" imgH="385" progId="TCLayout.ActiveDocument.1">
                  <p:embed/>
                </p:oleObj>
              </mc:Choice>
              <mc:Fallback>
                <p:oleObj name="think-cell Slide" r:id="rId4" imgW="384" imgH="385" progId="TCLayout.ActiveDocument.1">
                  <p:embed/>
                  <p:pic>
                    <p:nvPicPr>
                      <p:cNvPr id="11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E42AA13C-D9C3-B3D2-088E-5955D8F20BC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11E135DC-7ACC-FB84-84CB-30FCE1D1F9F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76000" y="2896913"/>
            <a:ext cx="6840000" cy="1368000"/>
          </a:xfrm>
        </p:spPr>
        <p:txBody>
          <a:bodyPr vert="horz" lIns="0" tIns="0" rIns="0" bIns="0" anchor="b"/>
          <a:lstStyle>
            <a:lvl1pPr>
              <a:defRPr sz="9000">
                <a:solidFill>
                  <a:srgbClr val="383838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r>
              <a:rPr lang="en-US"/>
              <a:t>Section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B6EF727C-2C71-6227-767E-65114045A7FA}"/>
              </a:ext>
            </a:extLst>
          </p:cNvPr>
          <p:cNvGrpSpPr/>
          <p:nvPr userDrawn="1"/>
        </p:nvGrpSpPr>
        <p:grpSpPr>
          <a:xfrm>
            <a:off x="1" y="0"/>
            <a:ext cx="3960000" cy="3960000"/>
            <a:chOff x="1" y="0"/>
            <a:chExt cx="3960000" cy="3960000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17752559-A1F0-D996-5E96-8867B60D1957}"/>
                </a:ext>
              </a:extLst>
            </p:cNvPr>
            <p:cNvSpPr/>
            <p:nvPr userDrawn="1"/>
          </p:nvSpPr>
          <p:spPr>
            <a:xfrm>
              <a:off x="1" y="0"/>
              <a:ext cx="1980000" cy="1980000"/>
            </a:xfrm>
            <a:prstGeom prst="rect">
              <a:avLst/>
            </a:prstGeom>
            <a:solidFill>
              <a:srgbClr val="123D80"/>
            </a:solidFill>
            <a:ln w="6350" cap="flat" cmpd="sng" algn="ctr">
              <a:noFill/>
              <a:prstDash val="solid"/>
              <a:miter lim="800000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400" b="1" err="1">
                <a:solidFill>
                  <a:schemeClr val="bg1"/>
                </a:solidFill>
              </a:endParaRP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0E7C8495-0370-3C65-6ACB-2EED4E26B0B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90262" y="842601"/>
              <a:ext cx="1399478" cy="294798"/>
            </a:xfrm>
            <a:prstGeom prst="rect">
              <a:avLst/>
            </a:prstGeom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2359CD19-2A61-0BB2-46C7-7ADC7952A7AE}"/>
                </a:ext>
              </a:extLst>
            </p:cNvPr>
            <p:cNvSpPr/>
            <p:nvPr userDrawn="1"/>
          </p:nvSpPr>
          <p:spPr>
            <a:xfrm>
              <a:off x="1" y="1980000"/>
              <a:ext cx="1980000" cy="1980000"/>
            </a:xfrm>
            <a:prstGeom prst="rect">
              <a:avLst/>
            </a:prstGeom>
            <a:solidFill>
              <a:srgbClr val="1B5BA0"/>
            </a:solidFill>
            <a:ln w="6350" cap="flat" cmpd="sng" algn="ctr">
              <a:noFill/>
              <a:prstDash val="solid"/>
              <a:miter lim="800000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400" b="1" err="1">
                <a:solidFill>
                  <a:schemeClr val="bg1"/>
                </a:solidFill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F1D5971A-AB66-1FCF-E72A-F93C15D7E552}"/>
                </a:ext>
              </a:extLst>
            </p:cNvPr>
            <p:cNvSpPr/>
            <p:nvPr userDrawn="1"/>
          </p:nvSpPr>
          <p:spPr>
            <a:xfrm>
              <a:off x="1980001" y="0"/>
              <a:ext cx="1980000" cy="1980000"/>
            </a:xfrm>
            <a:prstGeom prst="rect">
              <a:avLst/>
            </a:prstGeom>
            <a:solidFill>
              <a:srgbClr val="18B7FB"/>
            </a:solidFill>
            <a:ln w="6350" cap="flat" cmpd="sng" algn="ctr">
              <a:noFill/>
              <a:prstDash val="solid"/>
              <a:miter lim="800000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400" b="1" err="1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1611927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Divider with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D77D3A3-D159-AD48-BD20-48ACE3CE90AA}"/>
              </a:ext>
            </a:extLst>
          </p:cNvPr>
          <p:cNvSpPr/>
          <p:nvPr/>
        </p:nvSpPr>
        <p:spPr>
          <a:xfrm>
            <a:off x="1" y="0"/>
            <a:ext cx="5688000" cy="6858000"/>
          </a:xfrm>
          <a:prstGeom prst="rect">
            <a:avLst/>
          </a:prstGeom>
          <a:solidFill>
            <a:srgbClr val="123D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/>
          </a:p>
        </p:txBody>
      </p:sp>
      <p:graphicFrame>
        <p:nvGraphicFramePr>
          <p:cNvPr id="2" name="Object 1" hidden="1">
            <a:extLst>
              <a:ext uri="{FF2B5EF4-FFF2-40B4-BE49-F238E27FC236}">
                <a16:creationId xmlns:a16="http://schemas.microsoft.com/office/drawing/2014/main" id="{D0C72124-3F16-4004-9FB9-91677CD4E0D7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890" name="think-cell Slide" r:id="rId4" imgW="410" imgH="409" progId="TCLayout.ActiveDocument.1">
                  <p:embed/>
                </p:oleObj>
              </mc:Choice>
              <mc:Fallback>
                <p:oleObj name="think-cell Slide" r:id="rId4" imgW="410" imgH="409" progId="TCLayout.ActiveDocument.1">
                  <p:embed/>
                  <p:pic>
                    <p:nvPicPr>
                      <p:cNvPr id="2" name="Object 1" hidden="1">
                        <a:extLst>
                          <a:ext uri="{FF2B5EF4-FFF2-40B4-BE49-F238E27FC236}">
                            <a16:creationId xmlns:a16="http://schemas.microsoft.com/office/drawing/2014/main" id="{D0C72124-3F16-4004-9FB9-91677CD4E0D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1" name="Picture 10" descr="Icon&#10;&#10;Description automatically generated with medium confidence">
            <a:extLst>
              <a:ext uri="{FF2B5EF4-FFF2-40B4-BE49-F238E27FC236}">
                <a16:creationId xmlns:a16="http://schemas.microsoft.com/office/drawing/2014/main" id="{B1B86DA4-DC93-1340-8A8F-876DA915AAF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760" y="402109"/>
            <a:ext cx="2312692" cy="481811"/>
          </a:xfrm>
          <a:prstGeom prst="rect">
            <a:avLst/>
          </a:prstGeom>
        </p:spPr>
      </p:pic>
      <p:sp>
        <p:nvSpPr>
          <p:cNvPr id="66" name="Title 1">
            <a:extLst>
              <a:ext uri="{FF2B5EF4-FFF2-40B4-BE49-F238E27FC236}">
                <a16:creationId xmlns:a16="http://schemas.microsoft.com/office/drawing/2014/main" id="{0DAE4114-C2E5-421E-9C58-2626F826E8E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29266" y="1448003"/>
            <a:ext cx="4425597" cy="2231996"/>
          </a:xfrm>
        </p:spPr>
        <p:txBody>
          <a:bodyPr vert="horz" anchor="b">
            <a:noAutofit/>
          </a:bodyPr>
          <a:lstStyle>
            <a:lvl1pPr algn="ctr">
              <a:defRPr sz="4000">
                <a:solidFill>
                  <a:srgbClr val="18B7FB"/>
                </a:solidFill>
              </a:defRPr>
            </a:lvl1pPr>
          </a:lstStyle>
          <a:p>
            <a:r>
              <a:rPr lang="en-US" dirty="0"/>
              <a:t>Section Divider Title</a:t>
            </a:r>
          </a:p>
        </p:txBody>
      </p:sp>
      <p:sp>
        <p:nvSpPr>
          <p:cNvPr id="67" name="Subtitle 2">
            <a:extLst>
              <a:ext uri="{FF2B5EF4-FFF2-40B4-BE49-F238E27FC236}">
                <a16:creationId xmlns:a16="http://schemas.microsoft.com/office/drawing/2014/main" id="{12C1BFB6-536F-49DC-8CBE-4007DB50F95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29266" y="4112002"/>
            <a:ext cx="4425597" cy="157361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2400" b="0" i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Section divider subtitle</a:t>
            </a:r>
          </a:p>
        </p:txBody>
      </p:sp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7F94385B-D6AB-4A52-841E-59DC6D14AB4A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5684132" y="-1"/>
            <a:ext cx="6507868" cy="6857999"/>
          </a:xfrm>
        </p:spPr>
        <p:txBody>
          <a:bodyPr lIns="72390" tIns="72390" rIns="72390" bIns="72390"/>
          <a:lstStyle>
            <a:lvl1pPr marL="0" indent="0">
              <a:spcBef>
                <a:spcPts val="0"/>
              </a:spcBef>
              <a:buNone/>
              <a:defRPr sz="1800" b="1"/>
            </a:lvl1pPr>
          </a:lstStyle>
          <a:p>
            <a:r>
              <a:rPr lang="en-US"/>
              <a:t>Click picture icon</a:t>
            </a:r>
            <a:br>
              <a:rPr lang="en-US"/>
            </a:br>
            <a:r>
              <a:rPr lang="en-US"/>
              <a:t>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57594284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&amp;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D77D3A3-D159-AD48-BD20-48ACE3CE90AA}"/>
              </a:ext>
            </a:extLst>
          </p:cNvPr>
          <p:cNvSpPr/>
          <p:nvPr/>
        </p:nvSpPr>
        <p:spPr>
          <a:xfrm>
            <a:off x="0" y="0"/>
            <a:ext cx="5688000" cy="6858000"/>
          </a:xfrm>
          <a:prstGeom prst="rect">
            <a:avLst/>
          </a:prstGeom>
          <a:solidFill>
            <a:srgbClr val="123D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/>
          </a:p>
        </p:txBody>
      </p:sp>
      <p:graphicFrame>
        <p:nvGraphicFramePr>
          <p:cNvPr id="2" name="Object 1" hidden="1">
            <a:extLst>
              <a:ext uri="{FF2B5EF4-FFF2-40B4-BE49-F238E27FC236}">
                <a16:creationId xmlns:a16="http://schemas.microsoft.com/office/drawing/2014/main" id="{D0C72124-3F16-4004-9FB9-91677CD4E0D7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914" name="think-cell Slide" r:id="rId4" imgW="410" imgH="409" progId="TCLayout.ActiveDocument.1">
                  <p:embed/>
                </p:oleObj>
              </mc:Choice>
              <mc:Fallback>
                <p:oleObj name="think-cell Slide" r:id="rId4" imgW="410" imgH="409" progId="TCLayout.ActiveDocument.1">
                  <p:embed/>
                  <p:pic>
                    <p:nvPicPr>
                      <p:cNvPr id="2" name="Object 1" hidden="1">
                        <a:extLst>
                          <a:ext uri="{FF2B5EF4-FFF2-40B4-BE49-F238E27FC236}">
                            <a16:creationId xmlns:a16="http://schemas.microsoft.com/office/drawing/2014/main" id="{D0C72124-3F16-4004-9FB9-91677CD4E0D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1" name="Picture 10" descr="Icon&#10;&#10;Description automatically generated with medium confidence">
            <a:extLst>
              <a:ext uri="{FF2B5EF4-FFF2-40B4-BE49-F238E27FC236}">
                <a16:creationId xmlns:a16="http://schemas.microsoft.com/office/drawing/2014/main" id="{B1B86DA4-DC93-1340-8A8F-876DA915AAF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760" y="402109"/>
            <a:ext cx="2312692" cy="481811"/>
          </a:xfrm>
          <a:prstGeom prst="rect">
            <a:avLst/>
          </a:prstGeom>
        </p:spPr>
      </p:pic>
      <p:sp>
        <p:nvSpPr>
          <p:cNvPr id="66" name="Title 1">
            <a:extLst>
              <a:ext uri="{FF2B5EF4-FFF2-40B4-BE49-F238E27FC236}">
                <a16:creationId xmlns:a16="http://schemas.microsoft.com/office/drawing/2014/main" id="{0DAE4114-C2E5-421E-9C58-2626F826E8E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29266" y="1448003"/>
            <a:ext cx="4425597" cy="1573617"/>
          </a:xfrm>
        </p:spPr>
        <p:txBody>
          <a:bodyPr vert="horz" anchor="b">
            <a:noAutofit/>
          </a:bodyPr>
          <a:lstStyle>
            <a:lvl1pPr algn="ctr">
              <a:defRPr sz="8000">
                <a:solidFill>
                  <a:srgbClr val="18B7FB"/>
                </a:solidFill>
              </a:defRPr>
            </a:lvl1pPr>
          </a:lstStyle>
          <a:p>
            <a:r>
              <a:rPr lang="en-US" dirty="0"/>
              <a:t>Q&amp;A</a:t>
            </a:r>
          </a:p>
        </p:txBody>
      </p:sp>
      <p:pic>
        <p:nvPicPr>
          <p:cNvPr id="29" name="Graphic 28">
            <a:extLst>
              <a:ext uri="{FF2B5EF4-FFF2-40B4-BE49-F238E27FC236}">
                <a16:creationId xmlns:a16="http://schemas.microsoft.com/office/drawing/2014/main" id="{A8AF22A9-8E15-4579-98FF-AD7D4C5152F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549406" y="3107337"/>
            <a:ext cx="2585316" cy="2585316"/>
          </a:xfrm>
          <a:prstGeom prst="rect">
            <a:avLst/>
          </a:prstGeom>
        </p:spPr>
      </p:pic>
      <p:sp>
        <p:nvSpPr>
          <p:cNvPr id="13" name="Picture Placeholder 6">
            <a:extLst>
              <a:ext uri="{FF2B5EF4-FFF2-40B4-BE49-F238E27FC236}">
                <a16:creationId xmlns:a16="http://schemas.microsoft.com/office/drawing/2014/main" id="{0B4E6ADF-B7B2-42CB-8EDA-9622D7F6E847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5684132" y="-1"/>
            <a:ext cx="6507868" cy="6857999"/>
          </a:xfrm>
        </p:spPr>
        <p:txBody>
          <a:bodyPr lIns="72390" tIns="72390" rIns="72390" bIns="72390"/>
          <a:lstStyle>
            <a:lvl1pPr marL="0" indent="0">
              <a:spcBef>
                <a:spcPts val="0"/>
              </a:spcBef>
              <a:buNone/>
              <a:defRPr sz="1800" b="1"/>
            </a:lvl1pPr>
          </a:lstStyle>
          <a:p>
            <a:r>
              <a:rPr lang="en-US"/>
              <a:t>Click picture icon</a:t>
            </a:r>
            <a:br>
              <a:rPr lang="en-US"/>
            </a:br>
            <a:r>
              <a:rPr lang="en-US"/>
              <a:t>to add picture</a:t>
            </a:r>
          </a:p>
        </p:txBody>
      </p:sp>
    </p:spTree>
    <p:extLst>
      <p:ext uri="{BB962C8B-B14F-4D97-AF65-F5344CB8AC3E}">
        <p14:creationId xmlns:p14="http://schemas.microsoft.com/office/powerpoint/2010/main" val="70296223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esent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45AFEF0B-C13F-4C7C-A7DF-E02F63DF1EB0}"/>
              </a:ext>
            </a:extLst>
          </p:cNvPr>
          <p:cNvSpPr/>
          <p:nvPr userDrawn="1"/>
        </p:nvSpPr>
        <p:spPr>
          <a:xfrm>
            <a:off x="0" y="0"/>
            <a:ext cx="12192000" cy="6284422"/>
          </a:xfrm>
          <a:prstGeom prst="rect">
            <a:avLst/>
          </a:prstGeom>
          <a:solidFill>
            <a:srgbClr val="123D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/>
          </a:p>
        </p:txBody>
      </p:sp>
      <p:graphicFrame>
        <p:nvGraphicFramePr>
          <p:cNvPr id="9" name="Object 8" hidden="1">
            <a:extLst>
              <a:ext uri="{FF2B5EF4-FFF2-40B4-BE49-F238E27FC236}">
                <a16:creationId xmlns:a16="http://schemas.microsoft.com/office/drawing/2014/main" id="{3DAA53F2-651B-4E47-8BE4-F2B6A620EF68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938" name="think-cell Slide" r:id="rId4" imgW="410" imgH="409" progId="TCLayout.ActiveDocument.1">
                  <p:embed/>
                </p:oleObj>
              </mc:Choice>
              <mc:Fallback>
                <p:oleObj name="think-cell Slide" r:id="rId4" imgW="410" imgH="409" progId="TCLayout.ActiveDocument.1">
                  <p:embed/>
                  <p:pic>
                    <p:nvPicPr>
                      <p:cNvPr id="9" name="Object 8" hidden="1">
                        <a:extLst>
                          <a:ext uri="{FF2B5EF4-FFF2-40B4-BE49-F238E27FC236}">
                            <a16:creationId xmlns:a16="http://schemas.microsoft.com/office/drawing/2014/main" id="{3DAA53F2-651B-4E47-8BE4-F2B6A620EF6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96D21847-89D8-4B0B-B71A-4208248E7C7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9999" y="71999"/>
            <a:ext cx="11471993" cy="864000"/>
          </a:xfrm>
        </p:spPr>
        <p:txBody>
          <a:bodyPr vert="horz" lIns="0" rIns="0"/>
          <a:lstStyle>
            <a:lvl1pPr>
              <a:defRPr>
                <a:solidFill>
                  <a:srgbClr val="18B7FB"/>
                </a:solidFill>
              </a:defRPr>
            </a:lvl1pPr>
          </a:lstStyle>
          <a:p>
            <a:r>
              <a:rPr lang="en-US" dirty="0"/>
              <a:t>Speakers</a:t>
            </a: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BA611768-7DDF-1E41-A398-7A115CACCAA1}"/>
              </a:ext>
            </a:extLst>
          </p:cNvPr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4710000" y="1518997"/>
            <a:ext cx="2772000" cy="2772000"/>
          </a:xfrm>
          <a:prstGeom prst="ellipse">
            <a:avLst/>
          </a:prstGeom>
          <a:solidFill>
            <a:schemeClr val="bg1"/>
          </a:solidFill>
        </p:spPr>
        <p:txBody>
          <a:bodyPr>
            <a:normAutofit/>
          </a:bodyPr>
          <a:lstStyle>
            <a:lvl1pPr marL="0" indent="0" algn="ctr">
              <a:buNone/>
              <a:defRPr sz="1000"/>
            </a:lvl1pPr>
          </a:lstStyle>
          <a:p>
            <a:r>
              <a:rPr lang="en-US"/>
              <a:t>Click picture icon </a:t>
            </a:r>
            <a:br>
              <a:rPr lang="en-US"/>
            </a:br>
            <a:r>
              <a:rPr lang="en-US"/>
              <a:t>to insert image</a:t>
            </a:r>
          </a:p>
        </p:txBody>
      </p:sp>
      <p:sp>
        <p:nvSpPr>
          <p:cNvPr id="13" name="Picture Placeholder 6">
            <a:extLst>
              <a:ext uri="{FF2B5EF4-FFF2-40B4-BE49-F238E27FC236}">
                <a16:creationId xmlns:a16="http://schemas.microsoft.com/office/drawing/2014/main" id="{78964D8A-993B-5345-93FA-FC645C2ED728}"/>
              </a:ext>
            </a:extLst>
          </p:cNvPr>
          <p:cNvSpPr>
            <a:spLocks noGrp="1" noChangeAspect="1"/>
          </p:cNvSpPr>
          <p:nvPr>
            <p:ph type="pic" sz="quarter" idx="14" hasCustomPrompt="1"/>
          </p:nvPr>
        </p:nvSpPr>
        <p:spPr>
          <a:xfrm>
            <a:off x="886000" y="1518997"/>
            <a:ext cx="2772000" cy="2772000"/>
          </a:xfrm>
          <a:prstGeom prst="ellipse">
            <a:avLst/>
          </a:prstGeom>
          <a:solidFill>
            <a:schemeClr val="bg1"/>
          </a:solidFill>
        </p:spPr>
        <p:txBody>
          <a:bodyPr>
            <a:normAutofit/>
          </a:bodyPr>
          <a:lstStyle>
            <a:lvl1pPr marL="0" indent="0" algn="ctr">
              <a:buNone/>
              <a:defRPr sz="1000"/>
            </a:lvl1pPr>
          </a:lstStyle>
          <a:p>
            <a:r>
              <a:rPr lang="en-US"/>
              <a:t>Click picture icon </a:t>
            </a:r>
            <a:br>
              <a:rPr lang="en-US"/>
            </a:br>
            <a:r>
              <a:rPr lang="en-US"/>
              <a:t>to insert image</a:t>
            </a:r>
          </a:p>
        </p:txBody>
      </p:sp>
      <p:sp>
        <p:nvSpPr>
          <p:cNvPr id="14" name="Picture Placeholder 6">
            <a:extLst>
              <a:ext uri="{FF2B5EF4-FFF2-40B4-BE49-F238E27FC236}">
                <a16:creationId xmlns:a16="http://schemas.microsoft.com/office/drawing/2014/main" id="{7C060F05-A8BB-3446-AC46-3F4D32936B23}"/>
              </a:ext>
            </a:extLst>
          </p:cNvPr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8534000" y="1518997"/>
            <a:ext cx="2772000" cy="2772000"/>
          </a:xfrm>
          <a:prstGeom prst="ellipse">
            <a:avLst/>
          </a:prstGeom>
          <a:solidFill>
            <a:schemeClr val="bg1"/>
          </a:solidFill>
        </p:spPr>
        <p:txBody>
          <a:bodyPr>
            <a:normAutofit/>
          </a:bodyPr>
          <a:lstStyle>
            <a:lvl1pPr marL="0" indent="0" algn="ctr">
              <a:buNone/>
              <a:defRPr sz="1000"/>
            </a:lvl1pPr>
          </a:lstStyle>
          <a:p>
            <a:r>
              <a:rPr lang="en-US"/>
              <a:t>Click picture icon </a:t>
            </a:r>
            <a:br>
              <a:rPr lang="en-US"/>
            </a:br>
            <a:r>
              <a:rPr lang="en-US"/>
              <a:t>to insert image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0F5A2C8D-D070-CF4F-9C14-CDCC6948239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332000" y="4423997"/>
            <a:ext cx="3528000" cy="432000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1" i="0">
                <a:solidFill>
                  <a:srgbClr val="18B7FB"/>
                </a:solidFill>
                <a:latin typeface="+mj-lt"/>
                <a:ea typeface="Open Sans ExtraBold" panose="020B0606030504020204" pitchFamily="34" charset="0"/>
                <a:cs typeface="Open Sans ExtraBold" panose="020B0606030504020204" pitchFamily="34" charset="0"/>
              </a:defRPr>
            </a:lvl1pPr>
          </a:lstStyle>
          <a:p>
            <a:pPr lvl="0"/>
            <a:r>
              <a:rPr lang="en-US"/>
              <a:t>Presenter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C27A27EB-2B1B-D24A-9C94-695CE058F25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332000" y="4904050"/>
            <a:ext cx="3528000" cy="720000"/>
          </a:xfrm>
        </p:spPr>
        <p:txBody>
          <a:bodyPr anchor="t">
            <a:noAutofit/>
          </a:bodyPr>
          <a:lstStyle>
            <a:lvl1pPr marL="0" indent="0" algn="ctr">
              <a:spcAft>
                <a:spcPts val="0"/>
              </a:spcAft>
              <a:buNone/>
              <a:defRPr sz="1800" b="0" i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Title</a:t>
            </a:r>
            <a:br>
              <a:rPr lang="en-US"/>
            </a:br>
            <a:r>
              <a:rPr lang="en-US"/>
              <a:t>Affiliation</a:t>
            </a:r>
          </a:p>
        </p:txBody>
      </p:sp>
      <p:sp>
        <p:nvSpPr>
          <p:cNvPr id="18" name="Text Placeholder 14">
            <a:extLst>
              <a:ext uri="{FF2B5EF4-FFF2-40B4-BE49-F238E27FC236}">
                <a16:creationId xmlns:a16="http://schemas.microsoft.com/office/drawing/2014/main" id="{23F42F1B-1789-8D4F-897E-7DF099E779D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08000" y="4423997"/>
            <a:ext cx="3528000" cy="432000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1" i="0">
                <a:solidFill>
                  <a:srgbClr val="18B7FB"/>
                </a:solidFill>
                <a:latin typeface="+mj-lt"/>
                <a:ea typeface="Open Sans ExtraBold" panose="020B0606030504020204" pitchFamily="34" charset="0"/>
                <a:cs typeface="Open Sans ExtraBold" panose="020B0606030504020204" pitchFamily="34" charset="0"/>
              </a:defRPr>
            </a:lvl1pPr>
          </a:lstStyle>
          <a:p>
            <a:pPr lvl="0"/>
            <a:r>
              <a:rPr lang="en-US" dirty="0"/>
              <a:t>Presenter</a:t>
            </a:r>
          </a:p>
        </p:txBody>
      </p:sp>
      <p:sp>
        <p:nvSpPr>
          <p:cNvPr id="19" name="Text Placeholder 16">
            <a:extLst>
              <a:ext uri="{FF2B5EF4-FFF2-40B4-BE49-F238E27FC236}">
                <a16:creationId xmlns:a16="http://schemas.microsoft.com/office/drawing/2014/main" id="{52852E82-C295-BE4B-B9C4-B231BDF61FE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08000" y="4904050"/>
            <a:ext cx="3528000" cy="720000"/>
          </a:xfrm>
        </p:spPr>
        <p:txBody>
          <a:bodyPr anchor="t">
            <a:noAutofit/>
          </a:bodyPr>
          <a:lstStyle>
            <a:lvl1pPr marL="0" indent="0" algn="ctr">
              <a:spcAft>
                <a:spcPts val="0"/>
              </a:spcAft>
              <a:buNone/>
              <a:defRPr sz="1800" b="0" i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Title</a:t>
            </a:r>
            <a:br>
              <a:rPr lang="en-US"/>
            </a:br>
            <a:r>
              <a:rPr lang="en-US"/>
              <a:t>Affiliation</a:t>
            </a:r>
          </a:p>
        </p:txBody>
      </p:sp>
      <p:sp>
        <p:nvSpPr>
          <p:cNvPr id="20" name="Text Placeholder 14">
            <a:extLst>
              <a:ext uri="{FF2B5EF4-FFF2-40B4-BE49-F238E27FC236}">
                <a16:creationId xmlns:a16="http://schemas.microsoft.com/office/drawing/2014/main" id="{C918BD10-098E-D448-AD2F-96BC609BBCE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156000" y="4423997"/>
            <a:ext cx="3528000" cy="432000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1" i="0">
                <a:solidFill>
                  <a:srgbClr val="18B7FB"/>
                </a:solidFill>
                <a:latin typeface="+mj-lt"/>
                <a:ea typeface="Open Sans ExtraBold" panose="020B0606030504020204" pitchFamily="34" charset="0"/>
                <a:cs typeface="Open Sans ExtraBold" panose="020B0606030504020204" pitchFamily="34" charset="0"/>
              </a:defRPr>
            </a:lvl1pPr>
          </a:lstStyle>
          <a:p>
            <a:pPr lvl="0"/>
            <a:r>
              <a:rPr lang="en-US"/>
              <a:t>Presenter</a:t>
            </a:r>
          </a:p>
        </p:txBody>
      </p:sp>
      <p:sp>
        <p:nvSpPr>
          <p:cNvPr id="21" name="Text Placeholder 16">
            <a:extLst>
              <a:ext uri="{FF2B5EF4-FFF2-40B4-BE49-F238E27FC236}">
                <a16:creationId xmlns:a16="http://schemas.microsoft.com/office/drawing/2014/main" id="{FE427864-088B-0D45-B702-2E649E385755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156000" y="4904050"/>
            <a:ext cx="3528000" cy="720000"/>
          </a:xfrm>
        </p:spPr>
        <p:txBody>
          <a:bodyPr anchor="t">
            <a:noAutofit/>
          </a:bodyPr>
          <a:lstStyle>
            <a:lvl1pPr marL="0" indent="0" algn="ctr">
              <a:spcAft>
                <a:spcPts val="0"/>
              </a:spcAft>
              <a:buNone/>
              <a:defRPr sz="1800" b="0" i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Title</a:t>
            </a:r>
            <a:br>
              <a:rPr lang="en-US"/>
            </a:br>
            <a:r>
              <a:rPr lang="en-US"/>
              <a:t>Affiliation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5995040-6B49-426E-8C08-9F778C5E52B0}"/>
              </a:ext>
            </a:extLst>
          </p:cNvPr>
          <p:cNvSpPr>
            <a:spLocks noGrp="1"/>
          </p:cNvSpPr>
          <p:nvPr>
            <p:ph type="ftr" sz="quarter" idx="22"/>
          </p:nvPr>
        </p:nvSpPr>
        <p:spPr/>
        <p:txBody>
          <a:bodyPr/>
          <a:lstStyle/>
          <a:p>
            <a:r>
              <a:rPr lang="en-US"/>
              <a:t>PROPRIETARY &amp; CONFIDENTIAL</a:t>
            </a:r>
          </a:p>
        </p:txBody>
      </p:sp>
    </p:spTree>
    <p:extLst>
      <p:ext uri="{BB962C8B-B14F-4D97-AF65-F5344CB8AC3E}">
        <p14:creationId xmlns:p14="http://schemas.microsoft.com/office/powerpoint/2010/main" val="383731571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esenter Bi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A8513A6E-4536-4379-9CB9-5F2CF690E7D4}"/>
              </a:ext>
            </a:extLst>
          </p:cNvPr>
          <p:cNvSpPr/>
          <p:nvPr userDrawn="1"/>
        </p:nvSpPr>
        <p:spPr>
          <a:xfrm>
            <a:off x="0" y="0"/>
            <a:ext cx="12192000" cy="6284422"/>
          </a:xfrm>
          <a:prstGeom prst="rect">
            <a:avLst/>
          </a:prstGeom>
          <a:solidFill>
            <a:srgbClr val="123D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/>
          </a:p>
        </p:txBody>
      </p:sp>
      <p:graphicFrame>
        <p:nvGraphicFramePr>
          <p:cNvPr id="9" name="Object 8" hidden="1">
            <a:extLst>
              <a:ext uri="{FF2B5EF4-FFF2-40B4-BE49-F238E27FC236}">
                <a16:creationId xmlns:a16="http://schemas.microsoft.com/office/drawing/2014/main" id="{3DAA53F2-651B-4E47-8BE4-F2B6A620EF68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962" name="think-cell Slide" r:id="rId4" imgW="410" imgH="409" progId="TCLayout.ActiveDocument.1">
                  <p:embed/>
                </p:oleObj>
              </mc:Choice>
              <mc:Fallback>
                <p:oleObj name="think-cell Slide" r:id="rId4" imgW="410" imgH="409" progId="TCLayout.ActiveDocument.1">
                  <p:embed/>
                  <p:pic>
                    <p:nvPicPr>
                      <p:cNvPr id="9" name="Object 8" hidden="1">
                        <a:extLst>
                          <a:ext uri="{FF2B5EF4-FFF2-40B4-BE49-F238E27FC236}">
                            <a16:creationId xmlns:a16="http://schemas.microsoft.com/office/drawing/2014/main" id="{3DAA53F2-651B-4E47-8BE4-F2B6A620EF6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96D21847-89D8-4B0B-B71A-4208248E7C7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9999" y="71999"/>
            <a:ext cx="11471993" cy="864000"/>
          </a:xfrm>
        </p:spPr>
        <p:txBody>
          <a:bodyPr vert="horz" lIns="0" rIns="0"/>
          <a:lstStyle>
            <a:lvl1pPr>
              <a:defRPr>
                <a:solidFill>
                  <a:srgbClr val="18B7FB"/>
                </a:solidFill>
              </a:defRPr>
            </a:lvl1pPr>
          </a:lstStyle>
          <a:p>
            <a:r>
              <a:rPr lang="en-US" dirty="0"/>
              <a:t>Presenter</a:t>
            </a:r>
          </a:p>
        </p:txBody>
      </p:sp>
      <p:sp>
        <p:nvSpPr>
          <p:cNvPr id="13" name="Picture Placeholder 6">
            <a:extLst>
              <a:ext uri="{FF2B5EF4-FFF2-40B4-BE49-F238E27FC236}">
                <a16:creationId xmlns:a16="http://schemas.microsoft.com/office/drawing/2014/main" id="{78964D8A-993B-5345-93FA-FC645C2ED728}"/>
              </a:ext>
            </a:extLst>
          </p:cNvPr>
          <p:cNvSpPr>
            <a:spLocks noGrp="1" noChangeAspect="1"/>
          </p:cNvSpPr>
          <p:nvPr>
            <p:ph type="pic" sz="quarter" idx="14" hasCustomPrompt="1"/>
          </p:nvPr>
        </p:nvSpPr>
        <p:spPr>
          <a:xfrm>
            <a:off x="886000" y="1518997"/>
            <a:ext cx="2772000" cy="2772000"/>
          </a:xfrm>
          <a:prstGeom prst="ellipse">
            <a:avLst/>
          </a:prstGeom>
          <a:solidFill>
            <a:schemeClr val="bg1"/>
          </a:solidFill>
        </p:spPr>
        <p:txBody>
          <a:bodyPr>
            <a:normAutofit/>
          </a:bodyPr>
          <a:lstStyle>
            <a:lvl1pPr marL="0" indent="0" algn="ctr">
              <a:buNone/>
              <a:defRPr sz="1000"/>
            </a:lvl1pPr>
          </a:lstStyle>
          <a:p>
            <a:r>
              <a:rPr lang="en-US"/>
              <a:t>Click picture icon </a:t>
            </a:r>
            <a:br>
              <a:rPr lang="en-US"/>
            </a:br>
            <a:r>
              <a:rPr lang="en-US"/>
              <a:t>to insert image</a:t>
            </a:r>
          </a:p>
        </p:txBody>
      </p:sp>
      <p:sp>
        <p:nvSpPr>
          <p:cNvPr id="18" name="Text Placeholder 14">
            <a:extLst>
              <a:ext uri="{FF2B5EF4-FFF2-40B4-BE49-F238E27FC236}">
                <a16:creationId xmlns:a16="http://schemas.microsoft.com/office/drawing/2014/main" id="{23F42F1B-1789-8D4F-897E-7DF099E779D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08000" y="4423997"/>
            <a:ext cx="3528000" cy="432000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1" i="0">
                <a:solidFill>
                  <a:srgbClr val="18B7FB"/>
                </a:solidFill>
                <a:latin typeface="+mj-lt"/>
                <a:ea typeface="Open Sans ExtraBold" panose="020B0606030504020204" pitchFamily="34" charset="0"/>
                <a:cs typeface="Open Sans ExtraBold" panose="020B0606030504020204" pitchFamily="34" charset="0"/>
              </a:defRPr>
            </a:lvl1pPr>
          </a:lstStyle>
          <a:p>
            <a:pPr lvl="0"/>
            <a:r>
              <a:rPr lang="en-US"/>
              <a:t>Presenter</a:t>
            </a:r>
          </a:p>
        </p:txBody>
      </p:sp>
      <p:sp>
        <p:nvSpPr>
          <p:cNvPr id="19" name="Text Placeholder 16">
            <a:extLst>
              <a:ext uri="{FF2B5EF4-FFF2-40B4-BE49-F238E27FC236}">
                <a16:creationId xmlns:a16="http://schemas.microsoft.com/office/drawing/2014/main" id="{52852E82-C295-BE4B-B9C4-B231BDF61FE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08000" y="4904050"/>
            <a:ext cx="3528000" cy="720000"/>
          </a:xfrm>
        </p:spPr>
        <p:txBody>
          <a:bodyPr anchor="t">
            <a:noAutofit/>
          </a:bodyPr>
          <a:lstStyle>
            <a:lvl1pPr marL="0" indent="0" algn="ctr">
              <a:spcAft>
                <a:spcPts val="0"/>
              </a:spcAft>
              <a:buNone/>
              <a:defRPr sz="1800" b="0" i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Title</a:t>
            </a:r>
            <a:br>
              <a:rPr lang="en-US"/>
            </a:br>
            <a:r>
              <a:rPr lang="en-US"/>
              <a:t>Affiliation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9067091-6075-4EAE-9210-47B754F619F6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021263" y="1540993"/>
            <a:ext cx="6810728" cy="4083058"/>
          </a:xfr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 marL="271463" indent="-271463">
              <a:buClr>
                <a:schemeClr val="bg1"/>
              </a:buClr>
              <a:defRPr sz="2000"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Presenter Biography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DBAE9CF1-90DD-460F-B867-8D4798DB84F1}"/>
              </a:ext>
            </a:extLst>
          </p:cNvPr>
          <p:cNvSpPr>
            <a:spLocks noGrp="1"/>
          </p:cNvSpPr>
          <p:nvPr>
            <p:ph type="ftr" sz="quarter" idx="24"/>
          </p:nvPr>
        </p:nvSpPr>
        <p:spPr/>
        <p:txBody>
          <a:bodyPr/>
          <a:lstStyle/>
          <a:p>
            <a:r>
              <a:rPr lang="en-US"/>
              <a:t>PROPRIETARY &amp; CONFIDENTIAL</a:t>
            </a:r>
          </a:p>
        </p:txBody>
      </p:sp>
    </p:spTree>
    <p:extLst>
      <p:ext uri="{BB962C8B-B14F-4D97-AF65-F5344CB8AC3E}">
        <p14:creationId xmlns:p14="http://schemas.microsoft.com/office/powerpoint/2010/main" val="350095056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6EF547-BB7D-46DE-909E-EFE9531E90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5DEC86B-F8B9-497E-9F6C-944C88D760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7D96E6-006C-4C23-AD21-A11877F85251}" type="datetimeFigureOut">
              <a:rPr lang="en-GB" smtClean="0"/>
              <a:t>21/05/2026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1E375C5-2698-4628-A115-88BAB0C595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7F3AB1C-0732-418F-89B1-90BF9AB5D3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04FA0E-8A85-4868-9F7A-D1EC82F3804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7293999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37D5B23F-83AB-4E2D-AD54-64F8B15EFB8B}"/>
              </a:ext>
            </a:extLst>
          </p:cNvPr>
          <p:cNvSpPr/>
          <p:nvPr/>
        </p:nvSpPr>
        <p:spPr>
          <a:xfrm>
            <a:off x="0" y="1140542"/>
            <a:ext cx="12192000" cy="5717458"/>
          </a:xfrm>
          <a:prstGeom prst="rect">
            <a:avLst/>
          </a:prstGeom>
          <a:solidFill>
            <a:srgbClr val="123D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6" name="Picture Placeholder 6">
            <a:extLst>
              <a:ext uri="{FF2B5EF4-FFF2-40B4-BE49-F238E27FC236}">
                <a16:creationId xmlns:a16="http://schemas.microsoft.com/office/drawing/2014/main" id="{355B9AB3-CD3D-4629-ACA4-94AB0EEF3E88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1140541"/>
            <a:ext cx="12192000" cy="4033445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buNone/>
              <a:defRPr sz="1800" b="1">
                <a:solidFill>
                  <a:srgbClr val="FFFFFF"/>
                </a:solidFill>
              </a:defRPr>
            </a:lvl1pPr>
          </a:lstStyle>
          <a:p>
            <a:r>
              <a:rPr lang="en-US"/>
              <a:t>Click picture icon </a:t>
            </a:r>
            <a:br>
              <a:rPr lang="en-US"/>
            </a:br>
            <a:r>
              <a:rPr lang="en-US"/>
              <a:t>to add picture</a:t>
            </a:r>
          </a:p>
        </p:txBody>
      </p:sp>
      <p:sp>
        <p:nvSpPr>
          <p:cNvPr id="17" name="Text Placeholder 11">
            <a:extLst>
              <a:ext uri="{FF2B5EF4-FFF2-40B4-BE49-F238E27FC236}">
                <a16:creationId xmlns:a16="http://schemas.microsoft.com/office/drawing/2014/main" id="{F83FB30E-81B4-49D9-A867-93924EE1BA4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0" y="5173987"/>
            <a:ext cx="12192000" cy="1016771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FontTx/>
              <a:buNone/>
              <a:defRPr sz="5500" b="0" i="0">
                <a:solidFill>
                  <a:srgbClr val="18B7FB"/>
                </a:solidFill>
                <a:latin typeface="+mj-lt"/>
                <a:ea typeface="Open Sans Extrabold" panose="020B0606030504020204" pitchFamily="34" charset="0"/>
                <a:cs typeface="Open Sans Extrabold" panose="020B0606030504020204" pitchFamily="34" charset="0"/>
              </a:defRPr>
            </a:lvl1pPr>
            <a:lvl2pPr marL="457200" indent="0">
              <a:buFontTx/>
              <a:buNone/>
              <a:defRPr sz="5000" b="0" i="0">
                <a:solidFill>
                  <a:schemeClr val="bg1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defRPr>
            </a:lvl2pPr>
            <a:lvl3pPr marL="914400" indent="0">
              <a:buFontTx/>
              <a:buNone/>
              <a:defRPr sz="5000" b="0" i="0">
                <a:solidFill>
                  <a:schemeClr val="bg1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defRPr>
            </a:lvl3pPr>
            <a:lvl4pPr marL="1371600" indent="0">
              <a:buFontTx/>
              <a:buNone/>
              <a:defRPr sz="5000" b="0" i="0">
                <a:solidFill>
                  <a:schemeClr val="bg1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defRPr>
            </a:lvl4pPr>
            <a:lvl5pPr marL="1828800" indent="0">
              <a:buFontTx/>
              <a:buNone/>
              <a:defRPr sz="5000" b="0" i="0">
                <a:solidFill>
                  <a:schemeClr val="bg1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defRPr>
            </a:lvl5pPr>
          </a:lstStyle>
          <a:p>
            <a:pPr lvl="0"/>
            <a:r>
              <a:rPr lang="en-US" dirty="0"/>
              <a:t>Thank You!</a:t>
            </a:r>
          </a:p>
        </p:txBody>
      </p:sp>
      <p:pic>
        <p:nvPicPr>
          <p:cNvPr id="15" name="Picture 14" descr="A picture containing icon&#10;&#10;Description automatically generated">
            <a:extLst>
              <a:ext uri="{FF2B5EF4-FFF2-40B4-BE49-F238E27FC236}">
                <a16:creationId xmlns:a16="http://schemas.microsoft.com/office/drawing/2014/main" id="{EFE23877-3F01-44E4-904D-F6F820F2BD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867" y="315378"/>
            <a:ext cx="2759494" cy="574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154302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52">
          <p15:clr>
            <a:srgbClr val="FBAE40"/>
          </p15:clr>
        </p15:guide>
        <p15:guide id="2" orient="horz" pos="720">
          <p15:clr>
            <a:srgbClr val="FBAE40"/>
          </p15:clr>
        </p15:guide>
        <p15:guide id="3" pos="312">
          <p15:clr>
            <a:srgbClr val="FBAE40"/>
          </p15:clr>
        </p15:guide>
      </p15:sldGuideLst>
    </p:ext>
  </p:extLs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OD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D77D3A3-D159-AD48-BD20-48ACE3CE90AA}"/>
              </a:ext>
            </a:extLst>
          </p:cNvPr>
          <p:cNvSpPr/>
          <p:nvPr/>
        </p:nvSpPr>
        <p:spPr>
          <a:xfrm>
            <a:off x="0" y="0"/>
            <a:ext cx="5249458" cy="6858000"/>
          </a:xfrm>
          <a:prstGeom prst="rect">
            <a:avLst/>
          </a:prstGeom>
          <a:solidFill>
            <a:srgbClr val="123D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62" name="Picture Placeholder 6">
            <a:extLst>
              <a:ext uri="{FF2B5EF4-FFF2-40B4-BE49-F238E27FC236}">
                <a16:creationId xmlns:a16="http://schemas.microsoft.com/office/drawing/2014/main" id="{45DBD4EA-CC6F-47ED-A2F3-D395B9784324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518746" y="1828792"/>
            <a:ext cx="4228862" cy="3200391"/>
          </a:xfrm>
          <a:prstGeom prst="rect">
            <a:avLst/>
          </a:prstGeom>
          <a:noFill/>
        </p:spPr>
        <p:txBody>
          <a:bodyPr anchor="ctr">
            <a:noAutofit/>
          </a:bodyPr>
          <a:lstStyle>
            <a:lvl1pPr marL="0" indent="0" algn="l">
              <a:buNone/>
              <a:defRPr sz="1800" b="1">
                <a:solidFill>
                  <a:srgbClr val="18B7FB"/>
                </a:solidFill>
              </a:defRPr>
            </a:lvl1pPr>
          </a:lstStyle>
          <a:p>
            <a:r>
              <a:rPr lang="en-US" dirty="0"/>
              <a:t>Click picture icon to add picture.</a:t>
            </a:r>
            <a:br>
              <a:rPr lang="en-US" dirty="0"/>
            </a:br>
            <a:r>
              <a:rPr lang="en-US" dirty="0"/>
              <a:t>Use Bright Green as your icon fill</a:t>
            </a:r>
          </a:p>
        </p:txBody>
      </p:sp>
      <p:graphicFrame>
        <p:nvGraphicFramePr>
          <p:cNvPr id="2" name="Object 1" hidden="1">
            <a:extLst>
              <a:ext uri="{FF2B5EF4-FFF2-40B4-BE49-F238E27FC236}">
                <a16:creationId xmlns:a16="http://schemas.microsoft.com/office/drawing/2014/main" id="{D0C72124-3F16-4004-9FB9-91677CD4E0D7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986" name="think-cell Slide" r:id="rId4" imgW="410" imgH="409" progId="TCLayout.ActiveDocument.1">
                  <p:embed/>
                </p:oleObj>
              </mc:Choice>
              <mc:Fallback>
                <p:oleObj name="think-cell Slide" r:id="rId4" imgW="410" imgH="409" progId="TCLayout.ActiveDocument.1">
                  <p:embed/>
                  <p:pic>
                    <p:nvPicPr>
                      <p:cNvPr id="2" name="Object 1" hidden="1">
                        <a:extLst>
                          <a:ext uri="{FF2B5EF4-FFF2-40B4-BE49-F238E27FC236}">
                            <a16:creationId xmlns:a16="http://schemas.microsoft.com/office/drawing/2014/main" id="{D0C72124-3F16-4004-9FB9-91677CD4E0D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1" name="Picture 10" descr="Icon&#10;&#10;Description automatically generated with medium confidence">
            <a:extLst>
              <a:ext uri="{FF2B5EF4-FFF2-40B4-BE49-F238E27FC236}">
                <a16:creationId xmlns:a16="http://schemas.microsoft.com/office/drawing/2014/main" id="{B1B86DA4-DC93-1340-8A8F-876DA915AAF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760" y="402109"/>
            <a:ext cx="2312692" cy="481811"/>
          </a:xfrm>
          <a:prstGeom prst="rect">
            <a:avLst/>
          </a:prstGeom>
        </p:spPr>
      </p:pic>
      <p:sp>
        <p:nvSpPr>
          <p:cNvPr id="10" name="Text Placeholder 16">
            <a:extLst>
              <a:ext uri="{FF2B5EF4-FFF2-40B4-BE49-F238E27FC236}">
                <a16:creationId xmlns:a16="http://schemas.microsoft.com/office/drawing/2014/main" id="{1988B633-B41D-7B48-9BE5-91AEDE245DAE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711988" y="5715012"/>
            <a:ext cx="6120000" cy="508665"/>
          </a:xfrm>
          <a:prstGeom prst="rect">
            <a:avLst/>
          </a:prstGeom>
        </p:spPr>
        <p:txBody>
          <a:bodyPr lIns="0" rIns="0" anchor="t">
            <a:noAutofit/>
          </a:bodyPr>
          <a:lstStyle>
            <a:lvl1pPr marL="0" indent="0" algn="l">
              <a:spcAft>
                <a:spcPts val="0"/>
              </a:spcAft>
              <a:buNone/>
              <a:defRPr sz="1400" b="0" i="0">
                <a:solidFill>
                  <a:srgbClr val="505050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Meeting Date</a:t>
            </a:r>
          </a:p>
        </p:txBody>
      </p:sp>
      <p:sp>
        <p:nvSpPr>
          <p:cNvPr id="13" name="Text Placeholder 7">
            <a:extLst>
              <a:ext uri="{FF2B5EF4-FFF2-40B4-BE49-F238E27FC236}">
                <a16:creationId xmlns:a16="http://schemas.microsoft.com/office/drawing/2014/main" id="{744937A7-BD88-004A-80D8-44E6C0C6BE0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711988" y="414673"/>
            <a:ext cx="6120000" cy="37843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1800" b="1" i="0">
                <a:solidFill>
                  <a:schemeClr val="tx2"/>
                </a:solidFill>
                <a:latin typeface="+mj-lt"/>
                <a:ea typeface="Open Sans ExtraBold" panose="020B0606030504020204" pitchFamily="34" charset="0"/>
                <a:cs typeface="Open Sans ExtraBold" panose="020B0606030504020204" pitchFamily="34" charset="0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 dirty="0"/>
              <a:t>FYXX QX Meeting | Day X</a:t>
            </a:r>
          </a:p>
        </p:txBody>
      </p:sp>
      <p:sp>
        <p:nvSpPr>
          <p:cNvPr id="14" name="Title 3">
            <a:extLst>
              <a:ext uri="{FF2B5EF4-FFF2-40B4-BE49-F238E27FC236}">
                <a16:creationId xmlns:a16="http://schemas.microsoft.com/office/drawing/2014/main" id="{0F22B1DD-D4E7-2741-9317-DDCD5C9DCBB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711988" y="1011564"/>
            <a:ext cx="6120000" cy="1427090"/>
          </a:xfrm>
        </p:spPr>
        <p:txBody>
          <a:bodyPr vert="horz">
            <a:noAutofit/>
          </a:bodyPr>
          <a:lstStyle>
            <a:lvl1pPr>
              <a:defRPr sz="4000">
                <a:solidFill>
                  <a:srgbClr val="123D80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D4745D8-01FC-EB4C-99C3-6FCED613DF58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711988" y="2476753"/>
            <a:ext cx="6120000" cy="84014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  <a:lvl2pPr marL="287338" indent="0">
              <a:buNone/>
              <a:defRPr/>
            </a:lvl2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7B52A2C-21E4-E94B-AF1C-FD1232284301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711988" y="3756641"/>
            <a:ext cx="6120000" cy="1739911"/>
          </a:xfrm>
          <a:prstGeom prst="rect">
            <a:avLst/>
          </a:prstGeom>
        </p:spPr>
        <p:txBody>
          <a:bodyPr>
            <a:noAutofit/>
          </a:bodyPr>
          <a:lstStyle>
            <a:lvl1pPr marL="182563" indent="-182563">
              <a:spcAft>
                <a:spcPts val="0"/>
              </a:spcAft>
              <a:buFont typeface="Wingdings" panose="05000000000000000000" pitchFamily="2" charset="2"/>
              <a:buChar char="§"/>
              <a:defRPr sz="1600" b="0" i="0">
                <a:latin typeface="+mn-lt"/>
                <a:ea typeface="Open Sans Extrabold" panose="020B0606030504020204" pitchFamily="34" charset="0"/>
                <a:cs typeface="Open Sans Extrabold" panose="020B0606030504020204" pitchFamily="34" charset="0"/>
              </a:defRPr>
            </a:lvl1pPr>
            <a:lvl2pPr marL="357188" indent="-176213">
              <a:buFont typeface="Open Sans" panose="020B0606030504020204" pitchFamily="34" charset="0"/>
              <a:buChar char="–"/>
              <a:tabLst/>
              <a:defRPr sz="1600">
                <a:latin typeface="+mn-lt"/>
              </a:defRPr>
            </a:lvl2pPr>
            <a:lvl3pPr marL="539750" indent="-179388">
              <a:defRPr sz="1600">
                <a:latin typeface="+mn-lt"/>
              </a:defRPr>
            </a:lvl3pPr>
          </a:lstStyle>
          <a:p>
            <a:pPr lvl="0"/>
            <a:r>
              <a:rPr lang="en-US"/>
              <a:t>Discussion Topics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cxnSp>
        <p:nvCxnSpPr>
          <p:cNvPr id="93" name="Straight Connector 92">
            <a:extLst>
              <a:ext uri="{FF2B5EF4-FFF2-40B4-BE49-F238E27FC236}">
                <a16:creationId xmlns:a16="http://schemas.microsoft.com/office/drawing/2014/main" id="{936CCE6C-2ACE-487F-95B1-13B6EC76FF51}"/>
              </a:ext>
            </a:extLst>
          </p:cNvPr>
          <p:cNvCxnSpPr>
            <a:cxnSpLocks/>
          </p:cNvCxnSpPr>
          <p:nvPr/>
        </p:nvCxnSpPr>
        <p:spPr>
          <a:xfrm>
            <a:off x="5711988" y="5676912"/>
            <a:ext cx="6120000" cy="0"/>
          </a:xfrm>
          <a:prstGeom prst="line">
            <a:avLst/>
          </a:prstGeom>
          <a:ln>
            <a:solidFill>
              <a:srgbClr val="115C3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A7913233-D3F8-4DE9-804B-32DA4F249CAB}"/>
              </a:ext>
            </a:extLst>
          </p:cNvPr>
          <p:cNvSpPr>
            <a:spLocks noGrp="1"/>
          </p:cNvSpPr>
          <p:nvPr>
            <p:ph type="ftr" sz="quarter" idx="26"/>
          </p:nvPr>
        </p:nvSpPr>
        <p:spPr>
          <a:xfrm>
            <a:off x="7866240" y="6442144"/>
            <a:ext cx="3965748" cy="216000"/>
          </a:xfrm>
        </p:spPr>
        <p:txBody>
          <a:bodyPr/>
          <a:lstStyle/>
          <a:p>
            <a:r>
              <a:rPr lang="en-US"/>
              <a:t>PROPRIETARY &amp; CONFIDENTIAL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756136F-9FD6-FC0B-4495-7DC7FF7A3977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711825" y="3428337"/>
            <a:ext cx="6120000" cy="328304"/>
          </a:xfrm>
        </p:spPr>
        <p:txBody>
          <a:bodyPr tIns="0" bIns="72000" anchor="b"/>
          <a:lstStyle>
            <a:lvl1pPr marL="0" indent="0">
              <a:buNone/>
              <a:defRPr sz="1600">
                <a:latin typeface="+mj-lt"/>
              </a:defRPr>
            </a:lvl1pPr>
            <a:lvl2pPr>
              <a:defRPr sz="1600">
                <a:latin typeface="+mj-lt"/>
              </a:defRPr>
            </a:lvl2pPr>
            <a:lvl3pPr>
              <a:defRPr sz="1600">
                <a:latin typeface="+mj-lt"/>
              </a:defRPr>
            </a:lvl3pPr>
            <a:lvl4pPr>
              <a:defRPr sz="1600">
                <a:latin typeface="+mj-lt"/>
              </a:defRPr>
            </a:lvl4pPr>
            <a:lvl5pPr>
              <a:defRPr sz="1600">
                <a:latin typeface="+mj-lt"/>
              </a:defRPr>
            </a:lvl5pPr>
          </a:lstStyle>
          <a:p>
            <a:pPr lvl="0"/>
            <a:r>
              <a:rPr lang="en-US"/>
              <a:t>Discussion Topics / Key Takeaways / Decisions Required</a:t>
            </a:r>
          </a:p>
        </p:txBody>
      </p:sp>
    </p:spTree>
    <p:extLst>
      <p:ext uri="{BB962C8B-B14F-4D97-AF65-F5344CB8AC3E}">
        <p14:creationId xmlns:p14="http://schemas.microsoft.com/office/powerpoint/2010/main" val="211701204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D Informational Summa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>
            <a:extLst>
              <a:ext uri="{FF2B5EF4-FFF2-40B4-BE49-F238E27FC236}">
                <a16:creationId xmlns:a16="http://schemas.microsoft.com/office/drawing/2014/main" id="{4D5AA219-A4DD-4FD4-AD9F-5C19ACB626C2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010" name="think-cell Slide" r:id="rId4" imgW="410" imgH="409" progId="TCLayout.ActiveDocument.1">
                  <p:embed/>
                </p:oleObj>
              </mc:Choice>
              <mc:Fallback>
                <p:oleObj name="think-cell Slide" r:id="rId4" imgW="410" imgH="409" progId="TCLayout.ActiveDocument.1">
                  <p:embed/>
                  <p:pic>
                    <p:nvPicPr>
                      <p:cNvPr id="5" name="Object 4" hidden="1">
                        <a:extLst>
                          <a:ext uri="{FF2B5EF4-FFF2-40B4-BE49-F238E27FC236}">
                            <a16:creationId xmlns:a16="http://schemas.microsoft.com/office/drawing/2014/main" id="{4D5AA219-A4DD-4FD4-AD9F-5C19ACB626C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96D21847-89D8-4B0B-B71A-4208248E7C7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9999" y="72000"/>
            <a:ext cx="11471997" cy="864000"/>
          </a:xfrm>
        </p:spPr>
        <p:txBody>
          <a:bodyPr vert="horz" lIns="0" rIns="0">
            <a:noAutofit/>
          </a:bodyPr>
          <a:lstStyle>
            <a:lvl1pPr>
              <a:defRPr u="none">
                <a:solidFill>
                  <a:srgbClr val="123D80"/>
                </a:solidFill>
              </a:defRPr>
            </a:lvl1pPr>
          </a:lstStyle>
          <a:p>
            <a:r>
              <a:rPr lang="en-US" dirty="0"/>
              <a:t>Informational Summary: …</a:t>
            </a:r>
          </a:p>
        </p:txBody>
      </p:sp>
      <p:sp>
        <p:nvSpPr>
          <p:cNvPr id="10" name="Text Placeholder 18">
            <a:extLst>
              <a:ext uri="{FF2B5EF4-FFF2-40B4-BE49-F238E27FC236}">
                <a16:creationId xmlns:a16="http://schemas.microsoft.com/office/drawing/2014/main" id="{3CF3BCFF-4E6F-1D4A-AA1F-F698E02941D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60000" y="1016001"/>
            <a:ext cx="3462474" cy="432000"/>
          </a:xfrm>
          <a:prstGeom prst="rect">
            <a:avLst/>
          </a:prstGeom>
          <a:noFill/>
        </p:spPr>
        <p:txBody>
          <a:bodyPr tIns="0" bIns="72000" anchor="b">
            <a:noAutofit/>
          </a:bodyPr>
          <a:lstStyle>
            <a:lvl1pPr marL="0" indent="0">
              <a:buFont typeface="Arial" panose="020B0604020202020204" pitchFamily="34" charset="0"/>
              <a:buNone/>
              <a:defRPr sz="1800" b="1" i="0">
                <a:solidFill>
                  <a:schemeClr val="tx2"/>
                </a:solidFill>
                <a:latin typeface="+mj-lt"/>
                <a:ea typeface="Open Sans ExtraBold" panose="020B0606030504020204" pitchFamily="34" charset="0"/>
                <a:cs typeface="Open Sans ExtraBold" panose="020B0606030504020204" pitchFamily="34" charset="0"/>
              </a:defRPr>
            </a:lvl1pPr>
            <a:lvl2pPr marL="457178" indent="0">
              <a:buNone/>
              <a:defRPr b="0"/>
            </a:lvl2pPr>
            <a:lvl3pPr marL="914354" indent="0">
              <a:buNone/>
              <a:defRPr b="0"/>
            </a:lvl3pPr>
            <a:lvl4pPr marL="1371532" indent="0">
              <a:buNone/>
              <a:defRPr b="0"/>
            </a:lvl4pPr>
            <a:lvl5pPr marL="1828709" indent="0">
              <a:buNone/>
              <a:defRPr b="0"/>
            </a:lvl5pPr>
          </a:lstStyle>
          <a:p>
            <a:pPr lvl="0"/>
            <a:r>
              <a:rPr lang="en-US" dirty="0"/>
              <a:t>Reader Takeaways…</a:t>
            </a:r>
          </a:p>
        </p:txBody>
      </p:sp>
      <p:sp>
        <p:nvSpPr>
          <p:cNvPr id="34" name="Text Placeholder 18">
            <a:extLst>
              <a:ext uri="{FF2B5EF4-FFF2-40B4-BE49-F238E27FC236}">
                <a16:creationId xmlns:a16="http://schemas.microsoft.com/office/drawing/2014/main" id="{168F88CF-AA9F-42AA-82EF-534747E8E5AD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434256" y="1016001"/>
            <a:ext cx="7397739" cy="432000"/>
          </a:xfrm>
          <a:prstGeom prst="rect">
            <a:avLst/>
          </a:prstGeom>
          <a:noFill/>
        </p:spPr>
        <p:txBody>
          <a:bodyPr tIns="0" bIns="72000" anchor="b">
            <a:noAutofit/>
          </a:bodyPr>
          <a:lstStyle>
            <a:lvl1pPr marL="0" indent="0">
              <a:buFont typeface="Arial" panose="020B0604020202020204" pitchFamily="34" charset="0"/>
              <a:buNone/>
              <a:defRPr sz="1800" b="1" i="0">
                <a:solidFill>
                  <a:schemeClr val="tx2"/>
                </a:solidFill>
                <a:latin typeface="+mj-lt"/>
                <a:ea typeface="Open Sans ExtraBold" panose="020B0606030504020204" pitchFamily="34" charset="0"/>
                <a:cs typeface="Open Sans ExtraBold" panose="020B0606030504020204" pitchFamily="34" charset="0"/>
              </a:defRPr>
            </a:lvl1pPr>
            <a:lvl2pPr marL="457178" indent="0">
              <a:buNone/>
              <a:defRPr b="0"/>
            </a:lvl2pPr>
            <a:lvl3pPr marL="914354" indent="0">
              <a:buNone/>
              <a:defRPr b="0"/>
            </a:lvl3pPr>
            <a:lvl4pPr marL="1371532" indent="0">
              <a:buNone/>
              <a:defRPr b="0"/>
            </a:lvl4pPr>
            <a:lvl5pPr marL="1828709" indent="0">
              <a:buNone/>
              <a:defRPr b="0"/>
            </a:lvl5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tx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Executive Summary…</a:t>
            </a:r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85FA005F-D8E2-4BAC-A245-EA3E51470026}"/>
              </a:ext>
            </a:extLst>
          </p:cNvPr>
          <p:cNvSpPr>
            <a:spLocks noGrp="1"/>
          </p:cNvSpPr>
          <p:nvPr>
            <p:ph type="ftr" sz="quarter" idx="27"/>
          </p:nvPr>
        </p:nvSpPr>
        <p:spPr/>
        <p:txBody>
          <a:bodyPr/>
          <a:lstStyle/>
          <a:p>
            <a:r>
              <a:rPr lang="en-US"/>
              <a:t>PROPRIETARY &amp; CONFIDENTIAL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DC120E0-CF79-4350-99B9-486C6DBB2B24}"/>
              </a:ext>
            </a:extLst>
          </p:cNvPr>
          <p:cNvSpPr>
            <a:spLocks noGrp="1"/>
          </p:cNvSpPr>
          <p:nvPr>
            <p:ph sz="quarter" idx="28" hasCustomPrompt="1"/>
          </p:nvPr>
        </p:nvSpPr>
        <p:spPr>
          <a:xfrm>
            <a:off x="359259" y="1453712"/>
            <a:ext cx="3462474" cy="4752000"/>
          </a:xfrm>
        </p:spPr>
        <p:txBody>
          <a:bodyPr/>
          <a:lstStyle>
            <a:lvl1pPr>
              <a:lnSpc>
                <a:spcPct val="90000"/>
              </a:lnSpc>
              <a:defRPr sz="1600"/>
            </a:lvl1pPr>
            <a:lvl2pPr>
              <a:lnSpc>
                <a:spcPct val="90000"/>
              </a:lnSpc>
              <a:defRPr sz="1600"/>
            </a:lvl2pPr>
            <a:lvl3pPr>
              <a:lnSpc>
                <a:spcPct val="90000"/>
              </a:lnSpc>
              <a:defRPr sz="1600"/>
            </a:lvl3pPr>
          </a:lstStyle>
          <a:p>
            <a:pPr lvl="0"/>
            <a:r>
              <a:rPr lang="en-US" sz="1600" dirty="0"/>
              <a:t>2-3 bullets that summarize key takeaways for the team / reader at the highest level</a:t>
            </a:r>
            <a:br>
              <a:rPr lang="en-US" sz="1600" dirty="0"/>
            </a:br>
            <a:r>
              <a:rPr lang="en-US" sz="1600" dirty="0"/>
              <a:t>Clearly identify the critical go-forward implications or actions for Wiley given these takeaways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7B843DD5-C1B5-43EC-9C77-AC4F2C6EDD1E}"/>
              </a:ext>
            </a:extLst>
          </p:cNvPr>
          <p:cNvSpPr>
            <a:spLocks noGrp="1"/>
          </p:cNvSpPr>
          <p:nvPr>
            <p:ph sz="quarter" idx="29" hasCustomPrompt="1"/>
          </p:nvPr>
        </p:nvSpPr>
        <p:spPr>
          <a:xfrm>
            <a:off x="4434256" y="1453702"/>
            <a:ext cx="7397738" cy="4752000"/>
          </a:xfrm>
        </p:spPr>
        <p:txBody>
          <a:bodyPr/>
          <a:lstStyle>
            <a:lvl1pPr>
              <a:lnSpc>
                <a:spcPct val="90000"/>
              </a:lnSpc>
              <a:defRPr sz="1600"/>
            </a:lvl1pPr>
            <a:lvl2pPr>
              <a:lnSpc>
                <a:spcPct val="90000"/>
              </a:lnSpc>
              <a:defRPr sz="1600"/>
            </a:lvl2pPr>
            <a:lvl3pPr>
              <a:lnSpc>
                <a:spcPct val="90000"/>
              </a:lnSpc>
              <a:defRPr sz="1600"/>
            </a:lvl3pPr>
          </a:lstStyle>
          <a:p>
            <a:pPr lvl="0"/>
            <a:r>
              <a:rPr lang="en-US" sz="1600" dirty="0"/>
              <a:t>Summary of the 5-7 most critical data points / findings</a:t>
            </a:r>
            <a:br>
              <a:rPr lang="en-US" sz="1600" dirty="0"/>
            </a:br>
            <a:r>
              <a:rPr lang="en-US" sz="1600" dirty="0"/>
              <a:t>Identify critical go-forward actions that we will be undertaking, and when we will next update the team / reader on our progress against these actions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" name="Arrow: Chevron 2">
            <a:extLst>
              <a:ext uri="{FF2B5EF4-FFF2-40B4-BE49-F238E27FC236}">
                <a16:creationId xmlns:a16="http://schemas.microsoft.com/office/drawing/2014/main" id="{9238056D-81E7-2CE2-5352-E03FEFC24D2D}"/>
              </a:ext>
            </a:extLst>
          </p:cNvPr>
          <p:cNvSpPr/>
          <p:nvPr userDrawn="1"/>
        </p:nvSpPr>
        <p:spPr>
          <a:xfrm>
            <a:off x="3930352" y="1872762"/>
            <a:ext cx="395290" cy="3914164"/>
          </a:xfrm>
          <a:prstGeom prst="chevron">
            <a:avLst>
              <a:gd name="adj" fmla="val 74467"/>
            </a:avLst>
          </a:prstGeom>
          <a:solidFill>
            <a:srgbClr val="18B7FB"/>
          </a:solidFill>
          <a:ln w="6350" cap="flat" cmpd="sng" algn="ctr">
            <a:solidFill>
              <a:srgbClr val="18B7FB"/>
            </a:solidFill>
            <a:prstDash val="solid"/>
            <a:miter lim="800000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400" b="1" err="1">
              <a:solidFill>
                <a:srgbClr val="EB850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93025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5" pos="288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D Action / Decision Summa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>
            <a:extLst>
              <a:ext uri="{FF2B5EF4-FFF2-40B4-BE49-F238E27FC236}">
                <a16:creationId xmlns:a16="http://schemas.microsoft.com/office/drawing/2014/main" id="{4D5AA219-A4DD-4FD4-AD9F-5C19ACB626C2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034" name="think-cell Slide" r:id="rId4" imgW="410" imgH="409" progId="TCLayout.ActiveDocument.1">
                  <p:embed/>
                </p:oleObj>
              </mc:Choice>
              <mc:Fallback>
                <p:oleObj name="think-cell Slide" r:id="rId4" imgW="410" imgH="409" progId="TCLayout.ActiveDocument.1">
                  <p:embed/>
                  <p:pic>
                    <p:nvPicPr>
                      <p:cNvPr id="5" name="Object 4" hidden="1">
                        <a:extLst>
                          <a:ext uri="{FF2B5EF4-FFF2-40B4-BE49-F238E27FC236}">
                            <a16:creationId xmlns:a16="http://schemas.microsoft.com/office/drawing/2014/main" id="{4D5AA219-A4DD-4FD4-AD9F-5C19ACB626C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96D21847-89D8-4B0B-B71A-4208248E7C7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9999" y="72000"/>
            <a:ext cx="11471997" cy="864000"/>
          </a:xfrm>
        </p:spPr>
        <p:txBody>
          <a:bodyPr vert="horz" lIns="0" rIns="0">
            <a:noAutofit/>
          </a:bodyPr>
          <a:lstStyle>
            <a:lvl1pPr>
              <a:defRPr>
                <a:solidFill>
                  <a:srgbClr val="123D80"/>
                </a:solidFill>
              </a:defRPr>
            </a:lvl1pPr>
          </a:lstStyle>
          <a:p>
            <a:r>
              <a:rPr lang="en-US" dirty="0"/>
              <a:t>Decision summary: …</a:t>
            </a:r>
          </a:p>
        </p:txBody>
      </p:sp>
      <p:sp>
        <p:nvSpPr>
          <p:cNvPr id="10" name="Text Placeholder 18">
            <a:extLst>
              <a:ext uri="{FF2B5EF4-FFF2-40B4-BE49-F238E27FC236}">
                <a16:creationId xmlns:a16="http://schemas.microsoft.com/office/drawing/2014/main" id="{3CF3BCFF-4E6F-1D4A-AA1F-F698E02941D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60000" y="1016001"/>
            <a:ext cx="7397750" cy="432000"/>
          </a:xfrm>
          <a:prstGeom prst="rect">
            <a:avLst/>
          </a:prstGeom>
          <a:noFill/>
        </p:spPr>
        <p:txBody>
          <a:bodyPr tIns="0" bIns="72000" anchor="b">
            <a:noAutofit/>
          </a:bodyPr>
          <a:lstStyle>
            <a:lvl1pPr marL="0" indent="0">
              <a:buFont typeface="Arial" panose="020B0604020202020204" pitchFamily="34" charset="0"/>
              <a:buNone/>
              <a:defRPr sz="1800" b="1" i="0">
                <a:solidFill>
                  <a:schemeClr val="tx2"/>
                </a:solidFill>
                <a:latin typeface="+mj-lt"/>
                <a:ea typeface="Open Sans ExtraBold" panose="020B0606030504020204" pitchFamily="34" charset="0"/>
                <a:cs typeface="Open Sans ExtraBold" panose="020B0606030504020204" pitchFamily="34" charset="0"/>
              </a:defRPr>
            </a:lvl1pPr>
            <a:lvl2pPr marL="457178" indent="0">
              <a:buNone/>
              <a:defRPr b="0"/>
            </a:lvl2pPr>
            <a:lvl3pPr marL="914354" indent="0">
              <a:buNone/>
              <a:defRPr b="0"/>
            </a:lvl3pPr>
            <a:lvl4pPr marL="1371532" indent="0">
              <a:buNone/>
              <a:defRPr b="0"/>
            </a:lvl4pPr>
            <a:lvl5pPr marL="1828709" indent="0">
              <a:buNone/>
              <a:defRPr b="0"/>
            </a:lvl5pPr>
          </a:lstStyle>
          <a:p>
            <a:pPr lvl="0"/>
            <a:r>
              <a:rPr lang="en-US"/>
              <a:t>Executive Summary…</a:t>
            </a:r>
          </a:p>
        </p:txBody>
      </p:sp>
      <p:sp>
        <p:nvSpPr>
          <p:cNvPr id="34" name="Text Placeholder 18">
            <a:extLst>
              <a:ext uri="{FF2B5EF4-FFF2-40B4-BE49-F238E27FC236}">
                <a16:creationId xmlns:a16="http://schemas.microsoft.com/office/drawing/2014/main" id="{168F88CF-AA9F-42AA-82EF-534747E8E5AD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370256" y="1016001"/>
            <a:ext cx="3461740" cy="432000"/>
          </a:xfrm>
          <a:prstGeom prst="rect">
            <a:avLst/>
          </a:prstGeom>
          <a:noFill/>
        </p:spPr>
        <p:txBody>
          <a:bodyPr tIns="0" bIns="72000" anchor="b">
            <a:noAutofit/>
          </a:bodyPr>
          <a:lstStyle>
            <a:lvl1pPr marL="0" indent="0">
              <a:buFont typeface="Arial" panose="020B0604020202020204" pitchFamily="34" charset="0"/>
              <a:buNone/>
              <a:defRPr sz="1800" b="1" i="0">
                <a:solidFill>
                  <a:schemeClr val="tx2"/>
                </a:solidFill>
                <a:latin typeface="+mj-lt"/>
                <a:ea typeface="Open Sans ExtraBold" panose="020B0606030504020204" pitchFamily="34" charset="0"/>
                <a:cs typeface="Open Sans ExtraBold" panose="020B0606030504020204" pitchFamily="34" charset="0"/>
              </a:defRPr>
            </a:lvl1pPr>
            <a:lvl2pPr marL="457178" indent="0">
              <a:buNone/>
              <a:defRPr b="0"/>
            </a:lvl2pPr>
            <a:lvl3pPr marL="914354" indent="0">
              <a:buNone/>
              <a:defRPr b="0"/>
            </a:lvl3pPr>
            <a:lvl4pPr marL="1371532" indent="0">
              <a:buNone/>
              <a:defRPr b="0"/>
            </a:lvl4pPr>
            <a:lvl5pPr marL="1828709" indent="0">
              <a:buNone/>
              <a:defRPr b="0"/>
            </a:lvl5pPr>
          </a:lstStyle>
          <a:p>
            <a:pPr lvl="0"/>
            <a:r>
              <a:rPr lang="en-US" dirty="0"/>
              <a:t>Team Actions / Decisions…</a:t>
            </a:r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85FA005F-D8E2-4BAC-A245-EA3E51470026}"/>
              </a:ext>
            </a:extLst>
          </p:cNvPr>
          <p:cNvSpPr>
            <a:spLocks noGrp="1"/>
          </p:cNvSpPr>
          <p:nvPr>
            <p:ph type="ftr" sz="quarter" idx="27"/>
          </p:nvPr>
        </p:nvSpPr>
        <p:spPr/>
        <p:txBody>
          <a:bodyPr/>
          <a:lstStyle/>
          <a:p>
            <a:r>
              <a:rPr lang="en-US"/>
              <a:t>PROPRIETARY &amp; CONFIDENTIAL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DC120E0-CF79-4350-99B9-486C6DBB2B24}"/>
              </a:ext>
            </a:extLst>
          </p:cNvPr>
          <p:cNvSpPr>
            <a:spLocks noGrp="1"/>
          </p:cNvSpPr>
          <p:nvPr>
            <p:ph sz="quarter" idx="28" hasCustomPrompt="1"/>
          </p:nvPr>
        </p:nvSpPr>
        <p:spPr>
          <a:xfrm>
            <a:off x="359259" y="1453712"/>
            <a:ext cx="7398478" cy="4752000"/>
          </a:xfrm>
        </p:spPr>
        <p:txBody>
          <a:bodyPr/>
          <a:lstStyle>
            <a:lvl1pPr>
              <a:lnSpc>
                <a:spcPct val="90000"/>
              </a:lnSpc>
              <a:defRPr sz="1600"/>
            </a:lvl1pPr>
            <a:lvl2pPr>
              <a:lnSpc>
                <a:spcPct val="90000"/>
              </a:lnSpc>
              <a:defRPr sz="1600"/>
            </a:lvl2pPr>
            <a:lvl3pPr>
              <a:lnSpc>
                <a:spcPct val="90000"/>
              </a:lnSpc>
              <a:defRPr sz="1600"/>
            </a:lvl3pPr>
          </a:lstStyle>
          <a:p>
            <a:pPr lvl="0"/>
            <a:r>
              <a:rPr lang="en-US"/>
              <a:t>1-2 bullets that articulate the problem statement</a:t>
            </a:r>
            <a:br>
              <a:rPr lang="en-US"/>
            </a:br>
            <a:r>
              <a:rPr lang="en-US"/>
              <a:t>1 line statement to summarize our recommendations</a:t>
            </a:r>
            <a:br>
              <a:rPr lang="en-US"/>
            </a:br>
            <a:r>
              <a:rPr lang="en-US"/>
              <a:t>3-5 bullets to summarize key data &amp; our position that leads to our recommended actions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6" name="Content Placeholder 15">
            <a:extLst>
              <a:ext uri="{FF2B5EF4-FFF2-40B4-BE49-F238E27FC236}">
                <a16:creationId xmlns:a16="http://schemas.microsoft.com/office/drawing/2014/main" id="{E337C2F1-FAB3-4D66-9E88-ACCF1ECA50E1}"/>
              </a:ext>
            </a:extLst>
          </p:cNvPr>
          <p:cNvSpPr>
            <a:spLocks noGrp="1"/>
          </p:cNvSpPr>
          <p:nvPr>
            <p:ph sz="quarter" idx="31" hasCustomPrompt="1"/>
          </p:nvPr>
        </p:nvSpPr>
        <p:spPr>
          <a:xfrm>
            <a:off x="8370256" y="1453710"/>
            <a:ext cx="3461740" cy="4752002"/>
          </a:xfrm>
        </p:spPr>
        <p:txBody>
          <a:bodyPr/>
          <a:lstStyle>
            <a:lvl1pPr>
              <a:lnSpc>
                <a:spcPct val="90000"/>
              </a:lnSpc>
              <a:defRPr sz="1600"/>
            </a:lvl1pPr>
            <a:lvl2pPr>
              <a:lnSpc>
                <a:spcPct val="90000"/>
              </a:lnSpc>
              <a:defRPr sz="1600"/>
            </a:lvl2pPr>
            <a:lvl3pPr>
              <a:lnSpc>
                <a:spcPct val="90000"/>
              </a:lnSpc>
              <a:defRPr sz="1600"/>
            </a:lvl3pPr>
          </a:lstStyle>
          <a:p>
            <a:pPr lvl="0"/>
            <a:r>
              <a:rPr lang="en-US" dirty="0"/>
              <a:t>Clear statement of our go-forward recommendation that requires alignment or agreement</a:t>
            </a:r>
            <a:br>
              <a:rPr lang="en-US" dirty="0"/>
            </a:br>
            <a:r>
              <a:rPr lang="en-US" dirty="0"/>
              <a:t>Clear statement of the decision we are asking the reader team to make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3" name="Arrow: Chevron 2">
            <a:extLst>
              <a:ext uri="{FF2B5EF4-FFF2-40B4-BE49-F238E27FC236}">
                <a16:creationId xmlns:a16="http://schemas.microsoft.com/office/drawing/2014/main" id="{458C1D7A-32D9-BCAC-5430-DEB021B82560}"/>
              </a:ext>
            </a:extLst>
          </p:cNvPr>
          <p:cNvSpPr/>
          <p:nvPr userDrawn="1"/>
        </p:nvSpPr>
        <p:spPr>
          <a:xfrm>
            <a:off x="7866352" y="1872762"/>
            <a:ext cx="395290" cy="3914164"/>
          </a:xfrm>
          <a:prstGeom prst="chevron">
            <a:avLst>
              <a:gd name="adj" fmla="val 74467"/>
            </a:avLst>
          </a:prstGeom>
          <a:solidFill>
            <a:srgbClr val="EB850D"/>
          </a:solidFill>
          <a:ln w="6350" cap="flat" cmpd="sng" algn="ctr">
            <a:solidFill>
              <a:srgbClr val="EB850D"/>
            </a:solidFill>
            <a:prstDash val="solid"/>
            <a:miter lim="800000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400" b="1" err="1">
              <a:solidFill>
                <a:srgbClr val="EB850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82480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5" pos="288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2720834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lo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Object 10" hidden="1">
            <a:extLst>
              <a:ext uri="{FF2B5EF4-FFF2-40B4-BE49-F238E27FC236}">
                <a16:creationId xmlns:a16="http://schemas.microsoft.com/office/drawing/2014/main" id="{7DC5E688-C2E5-4277-990B-6C681C2B0941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058" name="think-cell Slide" r:id="rId27" imgW="410" imgH="409" progId="TCLayout.ActiveDocument.1">
                  <p:embed/>
                </p:oleObj>
              </mc:Choice>
              <mc:Fallback>
                <p:oleObj name="think-cell Slide" r:id="rId27" imgW="410" imgH="409" progId="TCLayout.ActiveDocument.1">
                  <p:embed/>
                  <p:pic>
                    <p:nvPicPr>
                      <p:cNvPr id="11" name="Object 10" hidden="1">
                        <a:extLst>
                          <a:ext uri="{FF2B5EF4-FFF2-40B4-BE49-F238E27FC236}">
                            <a16:creationId xmlns:a16="http://schemas.microsoft.com/office/drawing/2014/main" id="{7DC5E688-C2E5-4277-990B-6C681C2B094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8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0" name="Rectangle 79">
            <a:extLst>
              <a:ext uri="{FF2B5EF4-FFF2-40B4-BE49-F238E27FC236}">
                <a16:creationId xmlns:a16="http://schemas.microsoft.com/office/drawing/2014/main" id="{31ABB84C-6B4E-1C4E-8C0E-67575A2BBD32}"/>
              </a:ext>
            </a:extLst>
          </p:cNvPr>
          <p:cNvSpPr/>
          <p:nvPr/>
        </p:nvSpPr>
        <p:spPr>
          <a:xfrm>
            <a:off x="240146" y="4445454"/>
            <a:ext cx="2979796" cy="298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0" tIns="0" rIns="0" bIns="0" rtlCol="0" anchor="b"/>
          <a:lstStyle/>
          <a:p>
            <a:pPr lvl="0"/>
            <a:r>
              <a:rPr lang="en-US" sz="1500" b="1">
                <a:solidFill>
                  <a:srgbClr val="383838"/>
                </a:solidFill>
              </a:rPr>
              <a:t>CHART DATA COLOR ORDER</a:t>
            </a:r>
          </a:p>
        </p:txBody>
      </p:sp>
      <p:graphicFrame>
        <p:nvGraphicFramePr>
          <p:cNvPr id="86" name="Chart 85">
            <a:extLst>
              <a:ext uri="{FF2B5EF4-FFF2-40B4-BE49-F238E27FC236}">
                <a16:creationId xmlns:a16="http://schemas.microsoft.com/office/drawing/2014/main" id="{461A0CF1-FFEB-8145-A189-E876094C0235}"/>
              </a:ext>
            </a:extLst>
          </p:cNvPr>
          <p:cNvGraphicFramePr/>
          <p:nvPr>
            <p:extLst/>
          </p:nvPr>
        </p:nvGraphicFramePr>
        <p:xfrm>
          <a:off x="459405" y="4728801"/>
          <a:ext cx="2342167" cy="163121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9"/>
          </a:graphicData>
        </a:graphic>
      </p:graphicFrame>
      <p:graphicFrame>
        <p:nvGraphicFramePr>
          <p:cNvPr id="87" name="Chart 86">
            <a:extLst>
              <a:ext uri="{FF2B5EF4-FFF2-40B4-BE49-F238E27FC236}">
                <a16:creationId xmlns:a16="http://schemas.microsoft.com/office/drawing/2014/main" id="{47AB0E55-9F79-164F-94E3-85DBE1D30D62}"/>
              </a:ext>
            </a:extLst>
          </p:cNvPr>
          <p:cNvGraphicFramePr/>
          <p:nvPr>
            <p:extLst/>
          </p:nvPr>
        </p:nvGraphicFramePr>
        <p:xfrm>
          <a:off x="2738731" y="4701739"/>
          <a:ext cx="2342167" cy="163121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0"/>
          </a:graphicData>
        </a:graphic>
      </p:graphicFrame>
      <p:graphicFrame>
        <p:nvGraphicFramePr>
          <p:cNvPr id="36" name="Object 35" hidden="1">
            <a:extLst>
              <a:ext uri="{FF2B5EF4-FFF2-40B4-BE49-F238E27FC236}">
                <a16:creationId xmlns:a16="http://schemas.microsoft.com/office/drawing/2014/main" id="{D5A39B9B-2AF3-4106-BB17-BADA41F4896E}"/>
              </a:ext>
            </a:extLst>
          </p:cNvPr>
          <p:cNvGraphicFramePr>
            <a:graphicFrameLocks noChangeAspect="1"/>
          </p:cNvGraphicFramePr>
          <p:nvPr>
            <p:custDataLst>
              <p:tags r:id="rId3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059" name="think-cell Slide" r:id="rId27" imgW="410" imgH="409" progId="TCLayout.ActiveDocument.1">
                  <p:embed/>
                </p:oleObj>
              </mc:Choice>
              <mc:Fallback>
                <p:oleObj name="think-cell Slide" r:id="rId27" imgW="410" imgH="409" progId="TCLayout.ActiveDocument.1">
                  <p:embed/>
                  <p:pic>
                    <p:nvPicPr>
                      <p:cNvPr id="36" name="Object 35" hidden="1">
                        <a:extLst>
                          <a:ext uri="{FF2B5EF4-FFF2-40B4-BE49-F238E27FC236}">
                            <a16:creationId xmlns:a16="http://schemas.microsoft.com/office/drawing/2014/main" id="{D5A39B9B-2AF3-4106-BB17-BADA41F4896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8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3" name="Object 72" hidden="1">
            <a:extLst>
              <a:ext uri="{FF2B5EF4-FFF2-40B4-BE49-F238E27FC236}">
                <a16:creationId xmlns:a16="http://schemas.microsoft.com/office/drawing/2014/main" id="{42E95A0B-372D-43E4-848A-E1AAE4B33029}"/>
              </a:ext>
            </a:extLst>
          </p:cNvPr>
          <p:cNvGraphicFramePr>
            <a:graphicFrameLocks noChangeAspect="1"/>
          </p:cNvGraphicFramePr>
          <p:nvPr>
            <p:custDataLst>
              <p:tags r:id="rId4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060" name="think-cell Slide" r:id="rId27" imgW="410" imgH="409" progId="TCLayout.ActiveDocument.1">
                  <p:embed/>
                </p:oleObj>
              </mc:Choice>
              <mc:Fallback>
                <p:oleObj name="think-cell Slide" r:id="rId27" imgW="410" imgH="409" progId="TCLayout.ActiveDocument.1">
                  <p:embed/>
                  <p:pic>
                    <p:nvPicPr>
                      <p:cNvPr id="73" name="Object 72" hidden="1">
                        <a:extLst>
                          <a:ext uri="{FF2B5EF4-FFF2-40B4-BE49-F238E27FC236}">
                            <a16:creationId xmlns:a16="http://schemas.microsoft.com/office/drawing/2014/main" id="{42E95A0B-372D-43E4-848A-E1AAE4B3302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8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4" name="Chart 43">
            <a:extLst>
              <a:ext uri="{FF2B5EF4-FFF2-40B4-BE49-F238E27FC236}">
                <a16:creationId xmlns:a16="http://schemas.microsoft.com/office/drawing/2014/main" id="{7368A52C-E40E-E744-8193-ABBBBE30731A}"/>
              </a:ext>
            </a:extLst>
          </p:cNvPr>
          <p:cNvGraphicFramePr/>
          <p:nvPr userDrawn="1">
            <p:extLst/>
          </p:nvPr>
        </p:nvGraphicFramePr>
        <p:xfrm>
          <a:off x="5089878" y="4701739"/>
          <a:ext cx="2342167" cy="163121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1"/>
          </a:graphicData>
        </a:graphic>
      </p:graphicFrame>
      <p:sp>
        <p:nvSpPr>
          <p:cNvPr id="2" name="Rectangle 1">
            <a:extLst>
              <a:ext uri="{FF2B5EF4-FFF2-40B4-BE49-F238E27FC236}">
                <a16:creationId xmlns:a16="http://schemas.microsoft.com/office/drawing/2014/main" id="{C102FEE0-04BE-EA14-94A3-1A00F2E23B16}"/>
              </a:ext>
            </a:extLst>
          </p:cNvPr>
          <p:cNvSpPr/>
          <p:nvPr userDrawn="1"/>
        </p:nvSpPr>
        <p:spPr>
          <a:xfrm>
            <a:off x="66675" y="818991"/>
            <a:ext cx="4793374" cy="29867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b"/>
          <a:lstStyle/>
          <a:p>
            <a:pPr marL="0" lvl="0" indent="-341313" algn="ctr">
              <a:spcAft>
                <a:spcPts val="600"/>
              </a:spcAft>
            </a:pPr>
            <a:r>
              <a:rPr lang="en-US" sz="1500" b="1">
                <a:solidFill>
                  <a:schemeClr val="tx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WILEY COLOR PALETTE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AEDD337-8BD7-F9B9-6CD9-3994CC428B1B}"/>
              </a:ext>
            </a:extLst>
          </p:cNvPr>
          <p:cNvSpPr/>
          <p:nvPr userDrawn="1">
            <p:custDataLst>
              <p:tags r:id="rId5"/>
            </p:custDataLst>
          </p:nvPr>
        </p:nvSpPr>
        <p:spPr>
          <a:xfrm>
            <a:off x="66675" y="1263734"/>
            <a:ext cx="1175025" cy="792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5560" tIns="35560" rIns="35560" bIns="35560" rtlCol="0" anchor="t"/>
          <a:lstStyle/>
          <a:p>
            <a:pPr marL="4763" lvl="1">
              <a:spcAft>
                <a:spcPts val="600"/>
              </a:spcAft>
            </a:pPr>
            <a:r>
              <a:rPr lang="en-US" sz="1000" b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Dark Green</a:t>
            </a:r>
            <a:br>
              <a:rPr lang="en-US" sz="1000" b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endParaRPr lang="en-US" sz="1000" b="1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4763" lvl="1">
              <a:spcAft>
                <a:spcPts val="600"/>
              </a:spcAft>
            </a:pPr>
            <a:r>
              <a:rPr lang="en-US" sz="1000" b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RGB: 17, 92, 54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8227C70-B1A3-FFFF-D470-E2B6A3BC6DFB}"/>
              </a:ext>
            </a:extLst>
          </p:cNvPr>
          <p:cNvSpPr/>
          <p:nvPr userDrawn="1">
            <p:custDataLst>
              <p:tags r:id="rId6"/>
            </p:custDataLst>
          </p:nvPr>
        </p:nvSpPr>
        <p:spPr>
          <a:xfrm>
            <a:off x="66675" y="2161898"/>
            <a:ext cx="1175025" cy="792000"/>
          </a:xfrm>
          <a:prstGeom prst="rect">
            <a:avLst/>
          </a:prstGeom>
          <a:solidFill>
            <a:srgbClr val="198C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5560" tIns="35560" rIns="35560" bIns="35560" rtlCol="0" anchor="t"/>
          <a:lstStyle/>
          <a:p>
            <a:pPr marL="4763" lvl="1">
              <a:spcAft>
                <a:spcPts val="600"/>
              </a:spcAft>
            </a:pPr>
            <a:r>
              <a:rPr lang="en-US" sz="1000" b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Medium Green</a:t>
            </a:r>
            <a:br>
              <a:rPr lang="en-US" sz="1000" b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endParaRPr lang="en-US" sz="1000" b="1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4763" lvl="1">
              <a:spcAft>
                <a:spcPts val="600"/>
              </a:spcAft>
            </a:pPr>
            <a:r>
              <a:rPr lang="en-US" sz="1000" b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RGB: 25, 140, 83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5AEC52E-7D18-FC60-169A-C2A257DA0515}"/>
              </a:ext>
            </a:extLst>
          </p:cNvPr>
          <p:cNvSpPr/>
          <p:nvPr userDrawn="1">
            <p:custDataLst>
              <p:tags r:id="rId7"/>
            </p:custDataLst>
          </p:nvPr>
        </p:nvSpPr>
        <p:spPr>
          <a:xfrm>
            <a:off x="66675" y="3060061"/>
            <a:ext cx="1175025" cy="792000"/>
          </a:xfrm>
          <a:prstGeom prst="rect">
            <a:avLst/>
          </a:prstGeom>
          <a:solidFill>
            <a:srgbClr val="18C7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5560" tIns="35560" rIns="35560" bIns="35560" rtlCol="0" anchor="t"/>
          <a:lstStyle/>
          <a:p>
            <a:pPr marL="4763" lvl="1">
              <a:spcAft>
                <a:spcPts val="600"/>
              </a:spcAft>
            </a:pPr>
            <a:r>
              <a:rPr lang="en-US" sz="1000" b="1">
                <a:solidFill>
                  <a:srgbClr val="383838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Bright Green</a:t>
            </a:r>
            <a:br>
              <a:rPr lang="en-US" sz="1000" b="1">
                <a:solidFill>
                  <a:srgbClr val="383838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endParaRPr lang="en-US" sz="1000" b="1">
              <a:solidFill>
                <a:srgbClr val="383838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4763" lvl="1">
              <a:spcAft>
                <a:spcPts val="600"/>
              </a:spcAft>
            </a:pPr>
            <a:r>
              <a:rPr lang="en-US" sz="1000" b="1">
                <a:solidFill>
                  <a:srgbClr val="383838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RGB: 24, 199, 111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0471506-2318-48DD-39B8-1A6E709C06C0}"/>
              </a:ext>
            </a:extLst>
          </p:cNvPr>
          <p:cNvSpPr/>
          <p:nvPr userDrawn="1"/>
        </p:nvSpPr>
        <p:spPr>
          <a:xfrm>
            <a:off x="3685024" y="1263734"/>
            <a:ext cx="1175025" cy="792000"/>
          </a:xfrm>
          <a:prstGeom prst="rect">
            <a:avLst/>
          </a:prstGeom>
          <a:solidFill>
            <a:srgbClr val="D6631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5560" tIns="35560" rIns="35560" bIns="35560" rtlCol="0" anchor="t"/>
          <a:lstStyle/>
          <a:p>
            <a:pPr marL="4763" lvl="1">
              <a:spcAft>
                <a:spcPts val="600"/>
              </a:spcAft>
            </a:pPr>
            <a:r>
              <a:rPr lang="en-US" sz="1000" b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Dark Orange</a:t>
            </a:r>
            <a:br>
              <a:rPr lang="en-US" sz="1000" b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endParaRPr lang="en-US" sz="1000" b="1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4763" lvl="1">
              <a:spcAft>
                <a:spcPts val="600"/>
              </a:spcAft>
            </a:pPr>
            <a:r>
              <a:rPr lang="en-US" sz="1000" b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RGB: 214, 99, 16</a:t>
            </a:r>
            <a:endParaRPr lang="en-US" sz="1000" b="1">
              <a:solidFill>
                <a:schemeClr val="bg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87231DD-DE5E-8414-678F-B57056578B22}"/>
              </a:ext>
            </a:extLst>
          </p:cNvPr>
          <p:cNvSpPr/>
          <p:nvPr userDrawn="1"/>
        </p:nvSpPr>
        <p:spPr>
          <a:xfrm>
            <a:off x="3685024" y="2161898"/>
            <a:ext cx="1175025" cy="792000"/>
          </a:xfrm>
          <a:prstGeom prst="rect">
            <a:avLst/>
          </a:prstGeom>
          <a:solidFill>
            <a:srgbClr val="EB850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5560" tIns="35560" rIns="35560" bIns="35560" rtlCol="0" anchor="t"/>
          <a:lstStyle/>
          <a:p>
            <a:pPr marL="4763" lvl="1">
              <a:spcAft>
                <a:spcPts val="600"/>
              </a:spcAft>
            </a:pPr>
            <a:r>
              <a:rPr lang="en-US" sz="1000" b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Medium Orange</a:t>
            </a:r>
            <a:br>
              <a:rPr lang="en-US" sz="1000" b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endParaRPr lang="en-US" sz="1000" b="1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4763" lvl="1">
              <a:spcAft>
                <a:spcPts val="600"/>
              </a:spcAft>
            </a:pPr>
            <a:r>
              <a:rPr lang="en-US" sz="1000" b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RGB: 235, 133, 13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08626E2-FC28-CD4C-6927-A0B32A1AC300}"/>
              </a:ext>
            </a:extLst>
          </p:cNvPr>
          <p:cNvSpPr/>
          <p:nvPr userDrawn="1"/>
        </p:nvSpPr>
        <p:spPr>
          <a:xfrm>
            <a:off x="1272791" y="1263734"/>
            <a:ext cx="1175025" cy="792000"/>
          </a:xfrm>
          <a:prstGeom prst="rect">
            <a:avLst/>
          </a:prstGeom>
          <a:solidFill>
            <a:srgbClr val="941D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5560" tIns="35560" rIns="35560" bIns="35560" rtlCol="0" anchor="t"/>
          <a:lstStyle/>
          <a:p>
            <a:pPr marL="4763" lvl="1" algn="l" defTabSz="914400" rtl="0" eaLnBrk="1" latinLnBrk="0" hangingPunct="1">
              <a:spcAft>
                <a:spcPts val="600"/>
              </a:spcAft>
            </a:pPr>
            <a:r>
              <a:rPr lang="de-DE" sz="1000" b="1" kern="12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Dark Berry</a:t>
            </a:r>
            <a:br>
              <a:rPr lang="de-DE" sz="1000" b="1" kern="12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endParaRPr lang="de-DE" sz="1000" b="1" kern="12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4763" lvl="1" algn="l" defTabSz="914400" rtl="0" eaLnBrk="1" latinLnBrk="0" hangingPunct="1">
              <a:spcAft>
                <a:spcPts val="600"/>
              </a:spcAft>
            </a:pPr>
            <a:r>
              <a:rPr lang="de-DE" sz="1000" b="1" kern="12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RGB: 148, 30, 102</a:t>
            </a:r>
            <a:endParaRPr lang="en-US" sz="1000" b="1" kern="12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A87A99A-AFD7-E756-B987-A97BFAF411DA}"/>
              </a:ext>
            </a:extLst>
          </p:cNvPr>
          <p:cNvSpPr/>
          <p:nvPr userDrawn="1"/>
        </p:nvSpPr>
        <p:spPr>
          <a:xfrm>
            <a:off x="1272791" y="2161898"/>
            <a:ext cx="1175025" cy="792000"/>
          </a:xfrm>
          <a:prstGeom prst="rect">
            <a:avLst/>
          </a:prstGeom>
          <a:solidFill>
            <a:srgbClr val="B92D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5560" tIns="35560" rIns="35560" bIns="35560" rtlCol="0" anchor="t"/>
          <a:lstStyle/>
          <a:p>
            <a:pPr marL="4763" lvl="1">
              <a:spcAft>
                <a:spcPts val="600"/>
              </a:spcAft>
            </a:pPr>
            <a:r>
              <a:rPr lang="en-US" sz="1000" b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Medium Berry</a:t>
            </a:r>
            <a:br>
              <a:rPr lang="en-US" sz="1000" b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endParaRPr lang="en-US" sz="1000" b="1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4763" lvl="1">
              <a:spcAft>
                <a:spcPts val="600"/>
              </a:spcAft>
            </a:pPr>
            <a:r>
              <a:rPr lang="en-US" sz="1000" b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RGB: 185, 45, 128</a:t>
            </a:r>
            <a:endParaRPr lang="en-US" sz="1000" b="1">
              <a:solidFill>
                <a:schemeClr val="bg1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DC7B7B5-42AA-6C99-2F25-094BB07CAE7B}"/>
              </a:ext>
            </a:extLst>
          </p:cNvPr>
          <p:cNvSpPr/>
          <p:nvPr userDrawn="1"/>
        </p:nvSpPr>
        <p:spPr>
          <a:xfrm>
            <a:off x="1272791" y="3060061"/>
            <a:ext cx="1175025" cy="792000"/>
          </a:xfrm>
          <a:prstGeom prst="rect">
            <a:avLst/>
          </a:prstGeom>
          <a:solidFill>
            <a:srgbClr val="FF91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5560" tIns="35560" rIns="35560" bIns="35560" rtlCol="0" anchor="t"/>
          <a:lstStyle/>
          <a:p>
            <a:pPr marL="4763" lvl="1">
              <a:spcAft>
                <a:spcPts val="600"/>
              </a:spcAft>
            </a:pPr>
            <a:r>
              <a:rPr lang="en-US" sz="1000" b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Bright Berry</a:t>
            </a:r>
            <a:br>
              <a:rPr lang="en-US" sz="1000" b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endParaRPr lang="en-US" sz="1000" b="1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4763" lvl="1">
              <a:spcAft>
                <a:spcPts val="600"/>
              </a:spcAft>
            </a:pPr>
            <a:r>
              <a:rPr lang="en-US" sz="1000" b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RGB: 255, 145, 170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7BF2321-A258-177E-DF6B-0520FBC35770}"/>
              </a:ext>
            </a:extLst>
          </p:cNvPr>
          <p:cNvSpPr/>
          <p:nvPr userDrawn="1"/>
        </p:nvSpPr>
        <p:spPr>
          <a:xfrm>
            <a:off x="2478908" y="1263734"/>
            <a:ext cx="1175025" cy="792000"/>
          </a:xfrm>
          <a:prstGeom prst="rect">
            <a:avLst/>
          </a:prstGeom>
          <a:solidFill>
            <a:srgbClr val="123D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5560" tIns="35560" rIns="35560" bIns="35560" rtlCol="0" anchor="t"/>
          <a:lstStyle/>
          <a:p>
            <a:pPr marL="4763" lvl="1">
              <a:spcAft>
                <a:spcPts val="600"/>
              </a:spcAft>
            </a:pPr>
            <a:r>
              <a:rPr lang="en-US" sz="1000" b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Dark Blue</a:t>
            </a:r>
            <a:br>
              <a:rPr lang="en-US" sz="1000" b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endParaRPr lang="en-US" sz="1000" b="1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4763" lvl="1">
              <a:spcAft>
                <a:spcPts val="600"/>
              </a:spcAft>
            </a:pPr>
            <a:r>
              <a:rPr lang="en-US" sz="1000" b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RGB: 18, 61, 128</a:t>
            </a:r>
            <a:endParaRPr lang="en-US" sz="1000" b="1">
              <a:solidFill>
                <a:schemeClr val="bg1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38356B9-1743-F8B3-8C59-3F206443D314}"/>
              </a:ext>
            </a:extLst>
          </p:cNvPr>
          <p:cNvSpPr/>
          <p:nvPr userDrawn="1"/>
        </p:nvSpPr>
        <p:spPr>
          <a:xfrm>
            <a:off x="2478908" y="2161898"/>
            <a:ext cx="1175025" cy="792000"/>
          </a:xfrm>
          <a:prstGeom prst="rect">
            <a:avLst/>
          </a:prstGeom>
          <a:solidFill>
            <a:srgbClr val="1B5B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5560" tIns="35560" rIns="35560" bIns="35560" rtlCol="0" anchor="t"/>
          <a:lstStyle/>
          <a:p>
            <a:pPr marL="4763" lvl="1">
              <a:spcAft>
                <a:spcPts val="600"/>
              </a:spcAft>
            </a:pPr>
            <a:r>
              <a:rPr lang="en-US" sz="1000" b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Medium Blue</a:t>
            </a:r>
            <a:br>
              <a:rPr lang="en-US" sz="1000" b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endParaRPr lang="en-US" sz="1000" b="1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4763" lvl="1">
              <a:spcAft>
                <a:spcPts val="600"/>
              </a:spcAft>
            </a:pPr>
            <a:r>
              <a:rPr lang="en-US" sz="1000" b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RGB: 27, 91, 160</a:t>
            </a:r>
            <a:endParaRPr lang="en-US" sz="1000" b="1">
              <a:solidFill>
                <a:schemeClr val="bg1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32467B8-9DB0-5058-C10F-B1AA0D2BADFF}"/>
              </a:ext>
            </a:extLst>
          </p:cNvPr>
          <p:cNvSpPr/>
          <p:nvPr userDrawn="1"/>
        </p:nvSpPr>
        <p:spPr>
          <a:xfrm>
            <a:off x="2478908" y="3060061"/>
            <a:ext cx="1175025" cy="792000"/>
          </a:xfrm>
          <a:prstGeom prst="rect">
            <a:avLst/>
          </a:prstGeom>
          <a:solidFill>
            <a:srgbClr val="18B7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5560" tIns="35560" rIns="35560" bIns="35560" rtlCol="0" anchor="t"/>
          <a:lstStyle/>
          <a:p>
            <a:pPr marL="4763" lvl="1">
              <a:spcAft>
                <a:spcPts val="600"/>
              </a:spcAft>
            </a:pPr>
            <a:r>
              <a:rPr lang="en-US" sz="1000" b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Bright Blue</a:t>
            </a:r>
            <a:br>
              <a:rPr lang="en-US" sz="1000" b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endParaRPr lang="en-US" sz="1000" b="1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4763" lvl="1">
              <a:spcAft>
                <a:spcPts val="600"/>
              </a:spcAft>
            </a:pPr>
            <a:r>
              <a:rPr lang="en-US" sz="1000" b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RGB: 24, 183, 251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B37AE8F-9D08-D3BC-47DE-455E70B8E0C9}"/>
              </a:ext>
            </a:extLst>
          </p:cNvPr>
          <p:cNvSpPr/>
          <p:nvPr userDrawn="1"/>
        </p:nvSpPr>
        <p:spPr>
          <a:xfrm>
            <a:off x="3685024" y="3060061"/>
            <a:ext cx="1175025" cy="792000"/>
          </a:xfrm>
          <a:prstGeom prst="rect">
            <a:avLst/>
          </a:prstGeom>
          <a:solidFill>
            <a:srgbClr val="FFC80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5560" tIns="35560" rIns="35560" bIns="35560" rtlCol="0" anchor="t"/>
          <a:lstStyle/>
          <a:p>
            <a:pPr marL="4763" lvl="1">
              <a:spcAft>
                <a:spcPts val="600"/>
              </a:spcAft>
            </a:pPr>
            <a:r>
              <a:rPr lang="en-US" sz="1000" b="1">
                <a:solidFill>
                  <a:srgbClr val="383838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Bright Yellow</a:t>
            </a:r>
            <a:br>
              <a:rPr lang="en-US" sz="1000" b="1">
                <a:solidFill>
                  <a:srgbClr val="383838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endParaRPr lang="en-US" sz="1000" b="1">
              <a:solidFill>
                <a:srgbClr val="383838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4763" lvl="1">
              <a:spcAft>
                <a:spcPts val="600"/>
              </a:spcAft>
            </a:pPr>
            <a:r>
              <a:rPr lang="en-US" sz="1000" b="1">
                <a:solidFill>
                  <a:srgbClr val="383838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RGB: 255,200,5</a:t>
            </a:r>
            <a:endParaRPr lang="en-US" sz="1000" b="1">
              <a:solidFill>
                <a:srgbClr val="383838"/>
              </a:solidFill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14FAFE99-DEF0-26C4-414C-D925E577C719}"/>
              </a:ext>
            </a:extLst>
          </p:cNvPr>
          <p:cNvCxnSpPr>
            <a:cxnSpLocks/>
          </p:cNvCxnSpPr>
          <p:nvPr userDrawn="1"/>
        </p:nvCxnSpPr>
        <p:spPr>
          <a:xfrm>
            <a:off x="66675" y="1143000"/>
            <a:ext cx="4794881" cy="0"/>
          </a:xfrm>
          <a:prstGeom prst="line">
            <a:avLst/>
          </a:prstGeom>
          <a:ln w="28575">
            <a:solidFill>
              <a:srgbClr val="38383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7" name="Group 16">
            <a:extLst>
              <a:ext uri="{FF2B5EF4-FFF2-40B4-BE49-F238E27FC236}">
                <a16:creationId xmlns:a16="http://schemas.microsoft.com/office/drawing/2014/main" id="{8A4A6D70-CCA3-02D9-3645-DA5FDF9DB0F0}"/>
              </a:ext>
            </a:extLst>
          </p:cNvPr>
          <p:cNvGrpSpPr/>
          <p:nvPr userDrawn="1"/>
        </p:nvGrpSpPr>
        <p:grpSpPr>
          <a:xfrm>
            <a:off x="8508860" y="818991"/>
            <a:ext cx="2382398" cy="3033070"/>
            <a:chOff x="8508860" y="818991"/>
            <a:chExt cx="2382398" cy="3033070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3C35E1CA-413C-82A5-D791-346017359239}"/>
                </a:ext>
              </a:extLst>
            </p:cNvPr>
            <p:cNvSpPr/>
            <p:nvPr>
              <p:custDataLst>
                <p:tags r:id="rId20"/>
              </p:custDataLst>
            </p:nvPr>
          </p:nvSpPr>
          <p:spPr>
            <a:xfrm>
              <a:off x="8508860" y="3060061"/>
              <a:ext cx="1175025" cy="792000"/>
            </a:xfrm>
            <a:prstGeom prst="rect">
              <a:avLst/>
            </a:prstGeom>
            <a:solidFill>
              <a:srgbClr val="E3183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5560" tIns="35560" rIns="35560" bIns="35560" rtlCol="0" anchor="t"/>
            <a:lstStyle/>
            <a:p>
              <a:pPr marL="4763" lvl="1" algn="l" defTabSz="914400" rtl="0" eaLnBrk="1" latinLnBrk="0" hangingPunct="1">
                <a:spcAft>
                  <a:spcPts val="600"/>
                </a:spcAft>
              </a:pPr>
              <a:r>
                <a:rPr lang="de-DE" sz="1000" b="1" kern="1200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Task Delayed / Highlight Red</a:t>
              </a:r>
            </a:p>
            <a:p>
              <a:pPr marL="4763" lvl="1" algn="l" defTabSz="914400" rtl="0" eaLnBrk="1" latinLnBrk="0" hangingPunct="1">
                <a:spcAft>
                  <a:spcPts val="600"/>
                </a:spcAft>
              </a:pPr>
              <a:r>
                <a:rPr lang="de-DE" sz="1000" b="1" kern="1200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RGB: 218, 0, 53</a:t>
              </a:r>
              <a:endParaRPr lang="en-US" sz="1000" b="1" kern="12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4F5F992E-6D2C-76F9-0A7C-0781CB4411BF}"/>
                </a:ext>
              </a:extLst>
            </p:cNvPr>
            <p:cNvSpPr/>
            <p:nvPr>
              <p:custDataLst>
                <p:tags r:id="rId21"/>
              </p:custDataLst>
            </p:nvPr>
          </p:nvSpPr>
          <p:spPr>
            <a:xfrm>
              <a:off x="9714979" y="2161898"/>
              <a:ext cx="1175025" cy="792000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5560" tIns="35560" rIns="35560" bIns="35560" rtlCol="0" anchor="t"/>
            <a:lstStyle/>
            <a:p>
              <a:pPr marL="4763" lvl="1">
                <a:spcAft>
                  <a:spcPts val="600"/>
                </a:spcAft>
              </a:pPr>
              <a:r>
                <a:rPr lang="en-US" sz="1000" b="1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Task Complete</a:t>
              </a:r>
              <a:br>
                <a:rPr lang="en-US" sz="1000" b="1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</a:br>
              <a:endParaRPr lang="en-US" sz="10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  <a:p>
              <a:pPr marL="4763" lvl="1">
                <a:spcAft>
                  <a:spcPts val="600"/>
                </a:spcAft>
              </a:pPr>
              <a:r>
                <a:rPr lang="en-US" sz="1000" b="1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RGB: 0, 176, 240</a:t>
              </a: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C0A9BB46-1A80-7DC4-1C78-FBB825D5D0E9}"/>
                </a:ext>
              </a:extLst>
            </p:cNvPr>
            <p:cNvSpPr/>
            <p:nvPr>
              <p:custDataLst>
                <p:tags r:id="rId22"/>
              </p:custDataLst>
            </p:nvPr>
          </p:nvSpPr>
          <p:spPr>
            <a:xfrm>
              <a:off x="9714979" y="3060061"/>
              <a:ext cx="1175025" cy="792000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5560" tIns="35560" rIns="35560" bIns="35560" rtlCol="0" anchor="t"/>
            <a:lstStyle/>
            <a:p>
              <a:pPr marL="4763" lvl="1">
                <a:spcAft>
                  <a:spcPts val="600"/>
                </a:spcAft>
              </a:pPr>
              <a:r>
                <a:rPr lang="en-US" sz="1000" b="1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Task Cancelled</a:t>
              </a:r>
              <a:br>
                <a:rPr lang="en-US" sz="1000" b="1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</a:br>
              <a:endParaRPr lang="en-US" sz="1000" b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  <a:p>
              <a:pPr marL="4763" lvl="1">
                <a:spcAft>
                  <a:spcPts val="600"/>
                </a:spcAft>
              </a:pPr>
              <a:r>
                <a:rPr lang="en-US" sz="1000" b="1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RGB: 112, 48, 160</a:t>
              </a: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B950ACD4-71B7-F333-7AE6-C7C4191E52E4}"/>
                </a:ext>
              </a:extLst>
            </p:cNvPr>
            <p:cNvSpPr/>
            <p:nvPr>
              <p:custDataLst>
                <p:tags r:id="rId23"/>
              </p:custDataLst>
            </p:nvPr>
          </p:nvSpPr>
          <p:spPr>
            <a:xfrm>
              <a:off x="8508860" y="2161898"/>
              <a:ext cx="1175025" cy="792000"/>
            </a:xfrm>
            <a:prstGeom prst="rect">
              <a:avLst/>
            </a:prstGeom>
            <a:solidFill>
              <a:srgbClr val="FFC80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5560" tIns="35560" rIns="35560" bIns="35560" rtlCol="0" anchor="t"/>
            <a:lstStyle/>
            <a:p>
              <a:pPr marL="4763" lvl="1">
                <a:spcAft>
                  <a:spcPts val="600"/>
                </a:spcAft>
              </a:pPr>
              <a:r>
                <a:rPr lang="en-US" sz="1000" b="1">
                  <a:solidFill>
                    <a:srgbClr val="383838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Task At Risk / Highlight Yellow</a:t>
              </a:r>
            </a:p>
            <a:p>
              <a:pPr marL="4763" lvl="1">
                <a:spcAft>
                  <a:spcPts val="600"/>
                </a:spcAft>
              </a:pPr>
              <a:r>
                <a:rPr lang="en-US" sz="1000" b="1">
                  <a:solidFill>
                    <a:srgbClr val="383838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RGB: 255, 200, 5</a:t>
              </a:r>
              <a:endParaRPr lang="en-US" sz="1000" b="1">
                <a:solidFill>
                  <a:srgbClr val="383838"/>
                </a:solidFill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E355BC62-FB6F-B37F-CA2B-C24E7B71B6FE}"/>
                </a:ext>
              </a:extLst>
            </p:cNvPr>
            <p:cNvSpPr/>
            <p:nvPr>
              <p:custDataLst>
                <p:tags r:id="rId24"/>
              </p:custDataLst>
            </p:nvPr>
          </p:nvSpPr>
          <p:spPr>
            <a:xfrm>
              <a:off x="9714979" y="1263734"/>
              <a:ext cx="1175025" cy="792000"/>
            </a:xfrm>
            <a:prstGeom prst="rect">
              <a:avLst/>
            </a:prstGeom>
            <a:solidFill>
              <a:srgbClr val="6D6D6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5560" tIns="35560" rIns="35560" bIns="35560" rtlCol="0" anchor="t"/>
            <a:lstStyle/>
            <a:p>
              <a:pPr marL="4763" lvl="1">
                <a:spcAft>
                  <a:spcPts val="600"/>
                </a:spcAft>
              </a:pPr>
              <a:r>
                <a:rPr lang="en-US" sz="1000" b="1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Task Not Started</a:t>
              </a:r>
            </a:p>
            <a:p>
              <a:pPr marL="4763" lvl="1">
                <a:spcAft>
                  <a:spcPts val="600"/>
                </a:spcAft>
              </a:pPr>
              <a:r>
                <a:rPr lang="en-US" sz="1000" b="1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RGB: 109, 109, 109</a:t>
              </a: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3D678E20-8B59-4C58-FCAD-7DB639C65D09}"/>
                </a:ext>
              </a:extLst>
            </p:cNvPr>
            <p:cNvSpPr/>
            <p:nvPr>
              <p:custDataLst>
                <p:tags r:id="rId25"/>
              </p:custDataLst>
            </p:nvPr>
          </p:nvSpPr>
          <p:spPr>
            <a:xfrm>
              <a:off x="8508860" y="1263734"/>
              <a:ext cx="1175025" cy="792000"/>
            </a:xfrm>
            <a:prstGeom prst="rect">
              <a:avLst/>
            </a:prstGeom>
            <a:solidFill>
              <a:srgbClr val="00E8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5560" tIns="35560" rIns="35560" bIns="35560" rtlCol="0" anchor="t"/>
            <a:lstStyle/>
            <a:p>
              <a:pPr marL="4763" lvl="1">
                <a:spcAft>
                  <a:spcPts val="600"/>
                </a:spcAft>
              </a:pPr>
              <a:r>
                <a:rPr lang="en-US" sz="1000" b="1" dirty="0">
                  <a:solidFill>
                    <a:srgbClr val="383838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Task On Track / Highlight Green</a:t>
              </a:r>
              <a:br>
                <a:rPr lang="en-US" sz="1000" b="1" dirty="0">
                  <a:solidFill>
                    <a:srgbClr val="383838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</a:br>
              <a:endParaRPr lang="en-US" sz="1000" b="1" dirty="0">
                <a:solidFill>
                  <a:srgbClr val="383838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  <a:p>
              <a:pPr marL="4763" lvl="1">
                <a:spcAft>
                  <a:spcPts val="600"/>
                </a:spcAft>
              </a:pPr>
              <a:r>
                <a:rPr lang="en-US" sz="1000" b="1" dirty="0">
                  <a:solidFill>
                    <a:srgbClr val="383838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RGB: 0, 232, 0</a:t>
              </a: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4CAB5B9C-8ABB-A9C8-AFC8-D07EFC3F89F4}"/>
                </a:ext>
              </a:extLst>
            </p:cNvPr>
            <p:cNvSpPr/>
            <p:nvPr/>
          </p:nvSpPr>
          <p:spPr>
            <a:xfrm>
              <a:off x="8508860" y="818991"/>
              <a:ext cx="2382398" cy="29867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b"/>
            <a:lstStyle/>
            <a:p>
              <a:pPr marL="0" lvl="0" indent="-341313" algn="ctr">
                <a:spcAft>
                  <a:spcPts val="600"/>
                </a:spcAft>
              </a:pPr>
              <a:r>
                <a:rPr lang="en-US" sz="1500" b="1">
                  <a:solidFill>
                    <a:schemeClr val="tx1"/>
                  </a:solidFill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TASK / RAG STATUS</a:t>
              </a:r>
            </a:p>
          </p:txBody>
        </p: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8C3C9ADA-F2B4-25B5-11DE-1280B2342CEB}"/>
                </a:ext>
              </a:extLst>
            </p:cNvPr>
            <p:cNvCxnSpPr>
              <a:cxnSpLocks/>
            </p:cNvCxnSpPr>
            <p:nvPr/>
          </p:nvCxnSpPr>
          <p:spPr>
            <a:xfrm>
              <a:off x="8508860" y="1143000"/>
              <a:ext cx="2382398" cy="0"/>
            </a:xfrm>
            <a:prstGeom prst="line">
              <a:avLst/>
            </a:prstGeom>
            <a:ln w="28575">
              <a:solidFill>
                <a:srgbClr val="38383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961A0896-82C9-4E38-33EB-A7222A3840AB}"/>
              </a:ext>
            </a:extLst>
          </p:cNvPr>
          <p:cNvGrpSpPr/>
          <p:nvPr userDrawn="1"/>
        </p:nvGrpSpPr>
        <p:grpSpPr>
          <a:xfrm>
            <a:off x="10921725" y="819802"/>
            <a:ext cx="1175655" cy="3033070"/>
            <a:chOff x="10921725" y="819802"/>
            <a:chExt cx="1175655" cy="3033070"/>
          </a:xfrm>
        </p:grpSpPr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B0ABF72A-E68F-0342-06BC-45D0DD3FA158}"/>
                </a:ext>
              </a:extLst>
            </p:cNvPr>
            <p:cNvSpPr/>
            <p:nvPr>
              <p:custDataLst>
                <p:tags r:id="rId17"/>
              </p:custDataLst>
            </p:nvPr>
          </p:nvSpPr>
          <p:spPr>
            <a:xfrm>
              <a:off x="10922355" y="3060872"/>
              <a:ext cx="1175025" cy="792000"/>
            </a:xfrm>
            <a:prstGeom prst="rect">
              <a:avLst/>
            </a:prstGeom>
            <a:solidFill>
              <a:srgbClr val="FDFBC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5560" tIns="35560" rIns="35560" bIns="35560" rtlCol="0" anchor="t"/>
            <a:lstStyle/>
            <a:p>
              <a:pPr marL="4763" lvl="1">
                <a:spcAft>
                  <a:spcPts val="600"/>
                </a:spcAft>
              </a:pPr>
              <a:r>
                <a:rPr lang="en-US" sz="1000" b="1">
                  <a:solidFill>
                    <a:srgbClr val="383838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Paper Sticky</a:t>
              </a:r>
              <a:br>
                <a:rPr lang="en-US" sz="1000" b="1">
                  <a:solidFill>
                    <a:srgbClr val="383838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</a:br>
              <a:endParaRPr lang="en-US" sz="1000" b="1">
                <a:solidFill>
                  <a:srgbClr val="383838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  <a:p>
              <a:pPr marL="4763" lvl="1">
                <a:spcAft>
                  <a:spcPts val="600"/>
                </a:spcAft>
              </a:pPr>
              <a:r>
                <a:rPr lang="en-US" sz="1000" b="1">
                  <a:solidFill>
                    <a:srgbClr val="383838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RGB: 253, 251, 207</a:t>
              </a: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3E44638A-4985-FF0E-A57E-37853F1B3970}"/>
                </a:ext>
              </a:extLst>
            </p:cNvPr>
            <p:cNvSpPr/>
            <p:nvPr>
              <p:custDataLst>
                <p:tags r:id="rId18"/>
              </p:custDataLst>
            </p:nvPr>
          </p:nvSpPr>
          <p:spPr>
            <a:xfrm>
              <a:off x="10922355" y="2161898"/>
              <a:ext cx="1175025" cy="792000"/>
            </a:xfrm>
            <a:prstGeom prst="rect">
              <a:avLst/>
            </a:prstGeom>
            <a:solidFill>
              <a:srgbClr val="FF00E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5560" tIns="35560" rIns="35560" bIns="35560" rtlCol="0" anchor="t"/>
            <a:lstStyle/>
            <a:p>
              <a:pPr marL="4763" lvl="1">
                <a:spcAft>
                  <a:spcPts val="600"/>
                </a:spcAft>
              </a:pPr>
              <a:r>
                <a:rPr lang="en-US" sz="1000" b="1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Pink Sticky</a:t>
              </a:r>
              <a:br>
                <a:rPr lang="en-US" sz="1000" b="1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</a:br>
              <a:endParaRPr lang="en-US" sz="1000" b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  <a:p>
              <a:pPr marL="4763" lvl="1">
                <a:spcAft>
                  <a:spcPts val="600"/>
                </a:spcAft>
              </a:pPr>
              <a:r>
                <a:rPr lang="en-US" sz="1000" b="1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RGB: 255, 0, 232</a:t>
              </a: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C1604780-4E4B-F50C-0C80-A93AA81278D6}"/>
                </a:ext>
              </a:extLst>
            </p:cNvPr>
            <p:cNvSpPr/>
            <p:nvPr>
              <p:custDataLst>
                <p:tags r:id="rId19"/>
              </p:custDataLst>
            </p:nvPr>
          </p:nvSpPr>
          <p:spPr>
            <a:xfrm>
              <a:off x="10922355" y="1264545"/>
              <a:ext cx="1175025" cy="792000"/>
            </a:xfrm>
            <a:prstGeom prst="rect">
              <a:avLst/>
            </a:prstGeom>
            <a:solidFill>
              <a:srgbClr val="FFE8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5560" tIns="35560" rIns="35560" bIns="35560" rtlCol="0" anchor="t"/>
            <a:lstStyle/>
            <a:p>
              <a:pPr marL="4763" lvl="1">
                <a:spcAft>
                  <a:spcPts val="600"/>
                </a:spcAft>
              </a:pPr>
              <a:r>
                <a:rPr lang="en-US" sz="1000" b="1">
                  <a:solidFill>
                    <a:srgbClr val="383838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Yellow Sticky</a:t>
              </a:r>
              <a:br>
                <a:rPr lang="en-US" sz="1000" b="1">
                  <a:solidFill>
                    <a:srgbClr val="383838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</a:br>
              <a:endParaRPr lang="en-US" sz="1000" b="1">
                <a:solidFill>
                  <a:srgbClr val="383838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  <a:p>
              <a:pPr marL="4763" lvl="1">
                <a:spcAft>
                  <a:spcPts val="600"/>
                </a:spcAft>
              </a:pPr>
              <a:r>
                <a:rPr lang="en-US" sz="1000" b="1">
                  <a:solidFill>
                    <a:srgbClr val="383838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RGB: 255, 232, 0</a:t>
              </a:r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4EAFF2E7-CFA2-6441-7E3A-EEEA21599C1C}"/>
                </a:ext>
              </a:extLst>
            </p:cNvPr>
            <p:cNvSpPr/>
            <p:nvPr/>
          </p:nvSpPr>
          <p:spPr>
            <a:xfrm>
              <a:off x="10921725" y="819802"/>
              <a:ext cx="1175025" cy="29867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b"/>
            <a:lstStyle/>
            <a:p>
              <a:pPr marL="0" lvl="0" indent="-341313" algn="ctr">
                <a:spcAft>
                  <a:spcPts val="600"/>
                </a:spcAft>
              </a:pPr>
              <a:r>
                <a:rPr lang="en-US" sz="1500" b="1">
                  <a:solidFill>
                    <a:schemeClr val="tx1"/>
                  </a:solidFill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NOTES</a:t>
              </a:r>
            </a:p>
          </p:txBody>
        </p: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1CAAEB93-8ADD-0D07-F0F4-13483B021405}"/>
                </a:ext>
              </a:extLst>
            </p:cNvPr>
            <p:cNvCxnSpPr>
              <a:cxnSpLocks/>
            </p:cNvCxnSpPr>
            <p:nvPr/>
          </p:nvCxnSpPr>
          <p:spPr>
            <a:xfrm>
              <a:off x="10921725" y="1143811"/>
              <a:ext cx="1175025" cy="0"/>
            </a:xfrm>
            <a:prstGeom prst="line">
              <a:avLst/>
            </a:prstGeom>
            <a:ln w="28575">
              <a:solidFill>
                <a:srgbClr val="38383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EB2E9193-0BE7-B752-3861-C41E5F4F334A}"/>
              </a:ext>
            </a:extLst>
          </p:cNvPr>
          <p:cNvGrpSpPr/>
          <p:nvPr userDrawn="1"/>
        </p:nvGrpSpPr>
        <p:grpSpPr>
          <a:xfrm>
            <a:off x="6109668" y="818991"/>
            <a:ext cx="2383649" cy="3033070"/>
            <a:chOff x="4888633" y="818991"/>
            <a:chExt cx="2383649" cy="3033070"/>
          </a:xfrm>
        </p:grpSpPr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7720E84D-1B85-41A9-74EF-065409B83EEE}"/>
                </a:ext>
              </a:extLst>
            </p:cNvPr>
            <p:cNvSpPr/>
            <p:nvPr>
              <p:custDataLst>
                <p:tags r:id="rId11"/>
              </p:custDataLst>
            </p:nvPr>
          </p:nvSpPr>
          <p:spPr>
            <a:xfrm>
              <a:off x="6097257" y="1263734"/>
              <a:ext cx="1175025" cy="792000"/>
            </a:xfrm>
            <a:prstGeom prst="rect">
              <a:avLst/>
            </a:prstGeom>
            <a:solidFill>
              <a:srgbClr val="D8D9D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5560" tIns="35560" rIns="35560" bIns="35560" rtlCol="0" anchor="t"/>
            <a:lstStyle/>
            <a:p>
              <a:pPr marL="4763" lvl="1">
                <a:spcAft>
                  <a:spcPts val="600"/>
                </a:spcAft>
              </a:pPr>
              <a:r>
                <a:rPr lang="en-US" sz="1000" b="1">
                  <a:solidFill>
                    <a:srgbClr val="383838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Light Gray 1</a:t>
              </a:r>
              <a:br>
                <a:rPr lang="en-US" sz="1000" b="1">
                  <a:solidFill>
                    <a:srgbClr val="383838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</a:br>
              <a:endParaRPr lang="en-US" sz="1000" b="1">
                <a:solidFill>
                  <a:srgbClr val="383838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  <a:p>
              <a:pPr marL="4763" lvl="1">
                <a:spcAft>
                  <a:spcPts val="600"/>
                </a:spcAft>
              </a:pPr>
              <a:r>
                <a:rPr lang="en-US" sz="1000" b="1">
                  <a:solidFill>
                    <a:srgbClr val="383838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RGB: 216, 217, 218</a:t>
              </a:r>
            </a:p>
          </p:txBody>
        </p:sp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3337C44A-6AD7-EFE2-AE5F-C54DBC786693}"/>
                </a:ext>
              </a:extLst>
            </p:cNvPr>
            <p:cNvSpPr/>
            <p:nvPr>
              <p:custDataLst>
                <p:tags r:id="rId12"/>
              </p:custDataLst>
            </p:nvPr>
          </p:nvSpPr>
          <p:spPr>
            <a:xfrm>
              <a:off x="4891140" y="1263734"/>
              <a:ext cx="1175025" cy="792000"/>
            </a:xfrm>
            <a:prstGeom prst="rect">
              <a:avLst/>
            </a:prstGeom>
            <a:solidFill>
              <a:srgbClr val="38383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5560" tIns="35560" rIns="35560" bIns="35560" rtlCol="0" anchor="t"/>
            <a:lstStyle/>
            <a:p>
              <a:pPr marL="4763" lvl="1" algn="l" defTabSz="914400" rtl="0" eaLnBrk="1" latinLnBrk="0" hangingPunct="1">
                <a:spcAft>
                  <a:spcPts val="600"/>
                </a:spcAft>
              </a:pPr>
              <a:r>
                <a:rPr lang="en-US" sz="1000" b="1" kern="120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Dark Gray for Text</a:t>
              </a:r>
            </a:p>
            <a:p>
              <a:pPr marL="4763" lvl="1" algn="l" defTabSz="914400" rtl="0" eaLnBrk="1" latinLnBrk="0" hangingPunct="1">
                <a:spcAft>
                  <a:spcPts val="600"/>
                </a:spcAft>
              </a:pPr>
              <a:r>
                <a:rPr lang="en-US" sz="1000" b="1" kern="120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RGB: 56, 56, 56</a:t>
              </a:r>
            </a:p>
          </p:txBody>
        </p:sp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278D98F8-5ED8-59A8-A450-4917DB4BF2BA}"/>
                </a:ext>
              </a:extLst>
            </p:cNvPr>
            <p:cNvSpPr/>
            <p:nvPr>
              <p:custDataLst>
                <p:tags r:id="rId13"/>
              </p:custDataLst>
            </p:nvPr>
          </p:nvSpPr>
          <p:spPr>
            <a:xfrm>
              <a:off x="4891140" y="2161898"/>
              <a:ext cx="1175025" cy="792000"/>
            </a:xfrm>
            <a:prstGeom prst="rect">
              <a:avLst/>
            </a:prstGeom>
            <a:solidFill>
              <a:srgbClr val="505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5560" tIns="35560" rIns="35560" bIns="35560" rtlCol="0" anchor="t"/>
            <a:lstStyle/>
            <a:p>
              <a:pPr marL="4763" lvl="1">
                <a:spcAft>
                  <a:spcPts val="600"/>
                </a:spcAft>
              </a:pPr>
              <a:r>
                <a:rPr lang="en-US" sz="1000" b="1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Dark Gray 1</a:t>
              </a:r>
              <a:br>
                <a:rPr lang="en-US" sz="1000" b="1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</a:br>
              <a:endParaRPr lang="en-US" sz="1000" b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  <a:p>
              <a:pPr marL="4763" lvl="1">
                <a:spcAft>
                  <a:spcPts val="600"/>
                </a:spcAft>
              </a:pPr>
              <a:r>
                <a:rPr lang="en-US" sz="1000" b="1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RGB: 80, 80, 80</a:t>
              </a:r>
            </a:p>
          </p:txBody>
        </p: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5568A705-E54E-0BB4-6B58-124E34458E7C}"/>
                </a:ext>
              </a:extLst>
            </p:cNvPr>
            <p:cNvSpPr/>
            <p:nvPr>
              <p:custDataLst>
                <p:tags r:id="rId14"/>
              </p:custDataLst>
            </p:nvPr>
          </p:nvSpPr>
          <p:spPr>
            <a:xfrm>
              <a:off x="6097257" y="3060061"/>
              <a:ext cx="1175025" cy="792000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3838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5560" tIns="35560" rIns="35560" bIns="35560" rtlCol="0" anchor="t"/>
            <a:lstStyle/>
            <a:p>
              <a:pPr marL="4763" lvl="1" algn="l" defTabSz="914400" rtl="0" eaLnBrk="1" latinLnBrk="0" hangingPunct="1">
                <a:spcAft>
                  <a:spcPts val="600"/>
                </a:spcAft>
              </a:pPr>
              <a:r>
                <a:rPr lang="en-US" sz="1000" b="1" kern="1200">
                  <a:solidFill>
                    <a:srgbClr val="383838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White</a:t>
              </a:r>
              <a:br>
                <a:rPr lang="en-US" sz="1000" b="1" kern="1200">
                  <a:solidFill>
                    <a:srgbClr val="383838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</a:br>
              <a:endParaRPr lang="en-US" sz="1000" b="1" kern="1200">
                <a:solidFill>
                  <a:srgbClr val="383838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  <a:p>
              <a:pPr marL="4763" lvl="1" algn="l" defTabSz="914400" rtl="0" eaLnBrk="1" latinLnBrk="0" hangingPunct="1">
                <a:spcAft>
                  <a:spcPts val="600"/>
                </a:spcAft>
              </a:pPr>
              <a:r>
                <a:rPr lang="en-US" sz="1000" b="1" kern="1200">
                  <a:solidFill>
                    <a:srgbClr val="383838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RGB: 255, 255, 255</a:t>
              </a:r>
            </a:p>
          </p:txBody>
        </p:sp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1388301C-E12F-02A7-662B-2DE8A4137BC1}"/>
                </a:ext>
              </a:extLst>
            </p:cNvPr>
            <p:cNvSpPr/>
            <p:nvPr>
              <p:custDataLst>
                <p:tags r:id="rId15"/>
              </p:custDataLst>
            </p:nvPr>
          </p:nvSpPr>
          <p:spPr>
            <a:xfrm>
              <a:off x="6097257" y="2161898"/>
              <a:ext cx="1175025" cy="792000"/>
            </a:xfrm>
            <a:prstGeom prst="rect">
              <a:avLst/>
            </a:prstGeom>
            <a:solidFill>
              <a:srgbClr val="EFEF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5560" tIns="35560" rIns="35560" bIns="35560" rtlCol="0" anchor="t"/>
            <a:lstStyle/>
            <a:p>
              <a:pPr marL="4763" lvl="1">
                <a:spcAft>
                  <a:spcPts val="600"/>
                </a:spcAft>
              </a:pPr>
              <a:r>
                <a:rPr lang="en-US" sz="1000" b="1">
                  <a:solidFill>
                    <a:srgbClr val="383838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Light Gray 2</a:t>
              </a:r>
              <a:br>
                <a:rPr lang="en-US" sz="1000" b="1">
                  <a:solidFill>
                    <a:srgbClr val="383838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</a:br>
              <a:endParaRPr lang="en-US" sz="1000" b="1">
                <a:solidFill>
                  <a:srgbClr val="383838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  <a:p>
              <a:pPr marL="4763" lvl="1">
                <a:spcAft>
                  <a:spcPts val="600"/>
                </a:spcAft>
              </a:pPr>
              <a:r>
                <a:rPr lang="en-US" sz="1000" b="1">
                  <a:solidFill>
                    <a:srgbClr val="383838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RGB: 239, 239, 240</a:t>
              </a:r>
            </a:p>
          </p:txBody>
        </p:sp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B86A61FA-3EDD-1187-ECEF-9C552925CE75}"/>
                </a:ext>
              </a:extLst>
            </p:cNvPr>
            <p:cNvSpPr/>
            <p:nvPr/>
          </p:nvSpPr>
          <p:spPr>
            <a:xfrm>
              <a:off x="4888634" y="818991"/>
              <a:ext cx="2382392" cy="29867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b"/>
            <a:lstStyle/>
            <a:p>
              <a:pPr marL="0" lvl="0" indent="-341313" algn="ctr">
                <a:spcAft>
                  <a:spcPts val="600"/>
                </a:spcAft>
              </a:pPr>
              <a:r>
                <a:rPr lang="en-US" sz="1500" b="1">
                  <a:solidFill>
                    <a:schemeClr val="tx1"/>
                  </a:solidFill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GREYS</a:t>
              </a:r>
            </a:p>
          </p:txBody>
        </p: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77E2BAE1-81F5-3F95-789F-68AC6EAD1DB8}"/>
                </a:ext>
              </a:extLst>
            </p:cNvPr>
            <p:cNvCxnSpPr>
              <a:cxnSpLocks/>
            </p:cNvCxnSpPr>
            <p:nvPr/>
          </p:nvCxnSpPr>
          <p:spPr>
            <a:xfrm>
              <a:off x="4888633" y="1143000"/>
              <a:ext cx="2382392" cy="0"/>
            </a:xfrm>
            <a:prstGeom prst="line">
              <a:avLst/>
            </a:prstGeom>
            <a:ln w="28575">
              <a:solidFill>
                <a:srgbClr val="38383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id="{5AB20EE8-D2DC-D220-FC90-DA256244AACD}"/>
                </a:ext>
              </a:extLst>
            </p:cNvPr>
            <p:cNvSpPr/>
            <p:nvPr>
              <p:custDataLst>
                <p:tags r:id="rId16"/>
              </p:custDataLst>
            </p:nvPr>
          </p:nvSpPr>
          <p:spPr>
            <a:xfrm>
              <a:off x="4891140" y="3060061"/>
              <a:ext cx="1175025" cy="792000"/>
            </a:xfrm>
            <a:prstGeom prst="rect">
              <a:avLst/>
            </a:prstGeom>
            <a:solidFill>
              <a:srgbClr val="82828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5560" tIns="35560" rIns="35560" bIns="35560" rtlCol="0" anchor="t"/>
            <a:lstStyle/>
            <a:p>
              <a:pPr marL="4763" lvl="1">
                <a:spcAft>
                  <a:spcPts val="600"/>
                </a:spcAft>
              </a:pPr>
              <a:r>
                <a:rPr lang="en-US" sz="1000" b="1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Dark Gray 2</a:t>
              </a:r>
              <a:br>
                <a:rPr lang="en-US" sz="1000" b="1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</a:br>
              <a:endParaRPr lang="en-US" sz="1000" b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  <a:p>
              <a:pPr marL="4763" lvl="1">
                <a:spcAft>
                  <a:spcPts val="600"/>
                </a:spcAft>
              </a:pPr>
              <a:r>
                <a:rPr lang="en-US" sz="1000" b="1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RGB: 130, 130, 130</a:t>
              </a:r>
            </a:p>
          </p:txBody>
        </p:sp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0C1ADB27-B532-34D9-25E2-AAE899198957}"/>
              </a:ext>
            </a:extLst>
          </p:cNvPr>
          <p:cNvGrpSpPr/>
          <p:nvPr userDrawn="1"/>
        </p:nvGrpSpPr>
        <p:grpSpPr>
          <a:xfrm>
            <a:off x="4888633" y="818991"/>
            <a:ext cx="1205492" cy="3033070"/>
            <a:chOff x="7303368" y="818991"/>
            <a:chExt cx="1205492" cy="3033070"/>
          </a:xfrm>
        </p:grpSpPr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id="{FCCA3BEC-337B-56F0-4F41-E41D7DD9E133}"/>
                </a:ext>
              </a:extLst>
            </p:cNvPr>
            <p:cNvSpPr/>
            <p:nvPr>
              <p:custDataLst>
                <p:tags r:id="rId8"/>
              </p:custDataLst>
            </p:nvPr>
          </p:nvSpPr>
          <p:spPr>
            <a:xfrm>
              <a:off x="7303373" y="3060061"/>
              <a:ext cx="1175025" cy="792000"/>
            </a:xfrm>
            <a:prstGeom prst="rect">
              <a:avLst/>
            </a:prstGeom>
            <a:solidFill>
              <a:srgbClr val="1D8AD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5560" tIns="35560" rIns="35560" bIns="35560" rtlCol="0" anchor="t"/>
            <a:lstStyle/>
            <a:p>
              <a:pPr marL="4763" lvl="1">
                <a:spcAft>
                  <a:spcPts val="600"/>
                </a:spcAft>
              </a:pPr>
              <a:r>
                <a:rPr lang="en-US" sz="1000" b="1" dirty="0">
                  <a:solidFill>
                    <a:srgbClr val="383838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Chart Blue</a:t>
              </a:r>
              <a:br>
                <a:rPr lang="en-US" sz="1000" b="1" dirty="0">
                  <a:solidFill>
                    <a:srgbClr val="383838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</a:br>
              <a:endParaRPr lang="en-US" sz="1000" b="1" dirty="0">
                <a:solidFill>
                  <a:srgbClr val="383838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  <a:p>
              <a:pPr marL="4763" lvl="1">
                <a:spcAft>
                  <a:spcPts val="600"/>
                </a:spcAft>
              </a:pPr>
              <a:r>
                <a:rPr lang="en-US" sz="1000" b="1" dirty="0">
                  <a:solidFill>
                    <a:srgbClr val="383838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RGB: 29, 138, 214</a:t>
              </a:r>
            </a:p>
          </p:txBody>
        </p:sp>
        <p:sp>
          <p:nvSpPr>
            <p:cNvPr id="68" name="Rectangle 67">
              <a:extLst>
                <a:ext uri="{FF2B5EF4-FFF2-40B4-BE49-F238E27FC236}">
                  <a16:creationId xmlns:a16="http://schemas.microsoft.com/office/drawing/2014/main" id="{3DC28A2D-3979-9E4B-72C2-2C668F415F50}"/>
                </a:ext>
              </a:extLst>
            </p:cNvPr>
            <p:cNvSpPr/>
            <p:nvPr>
              <p:custDataLst>
                <p:tags r:id="rId9"/>
              </p:custDataLst>
            </p:nvPr>
          </p:nvSpPr>
          <p:spPr>
            <a:xfrm>
              <a:off x="7303373" y="1263734"/>
              <a:ext cx="1175025" cy="792000"/>
            </a:xfrm>
            <a:prstGeom prst="rect">
              <a:avLst/>
            </a:prstGeom>
            <a:solidFill>
              <a:srgbClr val="31EB8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5560" tIns="35560" rIns="35560" bIns="35560" rtlCol="0" anchor="t"/>
            <a:lstStyle/>
            <a:p>
              <a:pPr marL="4763" lvl="1" algn="l" defTabSz="914400" rtl="0" eaLnBrk="1" latinLnBrk="0" hangingPunct="1">
                <a:spcAft>
                  <a:spcPts val="600"/>
                </a:spcAft>
              </a:pPr>
              <a:r>
                <a:rPr lang="en-US" sz="1000" b="1" kern="1200" dirty="0">
                  <a:solidFill>
                    <a:srgbClr val="383838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Chart Green</a:t>
              </a:r>
              <a:br>
                <a:rPr lang="en-US" sz="1000" b="1" kern="1200" dirty="0">
                  <a:solidFill>
                    <a:srgbClr val="383838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</a:br>
              <a:endParaRPr lang="en-US" sz="1000" b="1" kern="1200" dirty="0">
                <a:solidFill>
                  <a:srgbClr val="383838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  <a:p>
              <a:pPr marL="4763" lvl="1" algn="l" defTabSz="914400" rtl="0" eaLnBrk="1" latinLnBrk="0" hangingPunct="1">
                <a:spcAft>
                  <a:spcPts val="600"/>
                </a:spcAft>
              </a:pPr>
              <a:r>
                <a:rPr lang="en-US" sz="1000" b="1" kern="1200" dirty="0">
                  <a:solidFill>
                    <a:srgbClr val="383838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RGB: 49, 235, 128</a:t>
              </a:r>
            </a:p>
          </p:txBody>
        </p:sp>
        <p:sp>
          <p:nvSpPr>
            <p:cNvPr id="69" name="Rectangle 68">
              <a:extLst>
                <a:ext uri="{FF2B5EF4-FFF2-40B4-BE49-F238E27FC236}">
                  <a16:creationId xmlns:a16="http://schemas.microsoft.com/office/drawing/2014/main" id="{CBAC5877-2C28-3234-14A9-6A60EC21CFA0}"/>
                </a:ext>
              </a:extLst>
            </p:cNvPr>
            <p:cNvSpPr/>
            <p:nvPr>
              <p:custDataLst>
                <p:tags r:id="rId10"/>
              </p:custDataLst>
            </p:nvPr>
          </p:nvSpPr>
          <p:spPr>
            <a:xfrm>
              <a:off x="7303373" y="2161898"/>
              <a:ext cx="1175025" cy="792000"/>
            </a:xfrm>
            <a:prstGeom prst="rect">
              <a:avLst/>
            </a:prstGeom>
            <a:solidFill>
              <a:srgbClr val="E3549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5560" tIns="35560" rIns="35560" bIns="35560" rtlCol="0" anchor="t"/>
            <a:lstStyle/>
            <a:p>
              <a:pPr marL="4763" lvl="1">
                <a:spcAft>
                  <a:spcPts val="600"/>
                </a:spcAft>
              </a:pPr>
              <a:r>
                <a:rPr lang="en-US" sz="1000" b="1" dirty="0">
                  <a:solidFill>
                    <a:srgbClr val="383838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Chart Berry</a:t>
              </a:r>
              <a:br>
                <a:rPr lang="en-US" sz="1000" b="1" dirty="0">
                  <a:solidFill>
                    <a:srgbClr val="383838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</a:br>
              <a:endParaRPr lang="en-US" sz="1000" b="1" dirty="0">
                <a:solidFill>
                  <a:srgbClr val="383838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  <a:p>
              <a:pPr marL="4763" lvl="1">
                <a:spcAft>
                  <a:spcPts val="600"/>
                </a:spcAft>
              </a:pPr>
              <a:r>
                <a:rPr lang="en-US" sz="1000" b="1" dirty="0">
                  <a:solidFill>
                    <a:srgbClr val="383838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RGB: 227, 84, 158</a:t>
              </a:r>
            </a:p>
          </p:txBody>
        </p:sp>
        <p:sp>
          <p:nvSpPr>
            <p:cNvPr id="70" name="Rectangle 69">
              <a:extLst>
                <a:ext uri="{FF2B5EF4-FFF2-40B4-BE49-F238E27FC236}">
                  <a16:creationId xmlns:a16="http://schemas.microsoft.com/office/drawing/2014/main" id="{B1B7A9EB-1F0D-C1A6-F2D1-09EA695D1B8E}"/>
                </a:ext>
              </a:extLst>
            </p:cNvPr>
            <p:cNvSpPr/>
            <p:nvPr/>
          </p:nvSpPr>
          <p:spPr>
            <a:xfrm>
              <a:off x="7303368" y="818991"/>
              <a:ext cx="1205492" cy="29867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b"/>
            <a:lstStyle/>
            <a:p>
              <a:pPr marL="0" lvl="0" indent="-341313" algn="ctr">
                <a:spcAft>
                  <a:spcPts val="600"/>
                </a:spcAft>
              </a:pPr>
              <a:r>
                <a:rPr lang="en-US" sz="1500" b="1">
                  <a:solidFill>
                    <a:schemeClr val="tx1"/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ADDITIONAL COLORS</a:t>
              </a:r>
              <a:endParaRPr lang="en-US" sz="1500" b="1">
                <a:solidFill>
                  <a:schemeClr val="tx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161158A8-5D70-7EE3-D572-752C39B0C158}"/>
                </a:ext>
              </a:extLst>
            </p:cNvPr>
            <p:cNvCxnSpPr>
              <a:cxnSpLocks/>
            </p:cNvCxnSpPr>
            <p:nvPr/>
          </p:nvCxnSpPr>
          <p:spPr>
            <a:xfrm>
              <a:off x="7303368" y="1143000"/>
              <a:ext cx="1175025" cy="0"/>
            </a:xfrm>
            <a:prstGeom prst="line">
              <a:avLst/>
            </a:prstGeom>
            <a:ln w="28575">
              <a:solidFill>
                <a:srgbClr val="38383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92191031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4433" y="1773239"/>
            <a:ext cx="11550652" cy="4679949"/>
          </a:xfrm>
        </p:spPr>
        <p:txBody>
          <a:bodyPr/>
          <a:lstStyle>
            <a:lvl1pPr>
              <a:spcBef>
                <a:spcPts val="500"/>
              </a:spcBef>
              <a:spcAft>
                <a:spcPts val="500"/>
              </a:spcAft>
              <a:defRPr/>
            </a:lvl1pPr>
            <a:lvl2pPr>
              <a:spcBef>
                <a:spcPts val="500"/>
              </a:spcBef>
              <a:spcAft>
                <a:spcPts val="500"/>
              </a:spcAft>
              <a:defRPr/>
            </a:lvl2pPr>
            <a:lvl3pPr>
              <a:spcBef>
                <a:spcPts val="500"/>
              </a:spcBef>
              <a:spcAft>
                <a:spcPts val="500"/>
              </a:spcAft>
              <a:defRPr/>
            </a:lvl3pPr>
            <a:lvl4pPr>
              <a:spcBef>
                <a:spcPts val="500"/>
              </a:spcBef>
              <a:spcAft>
                <a:spcPts val="500"/>
              </a:spcAft>
              <a:defRPr/>
            </a:lvl4pPr>
            <a:lvl5pPr>
              <a:spcBef>
                <a:spcPts val="500"/>
              </a:spcBef>
              <a:spcAft>
                <a:spcPts val="500"/>
              </a:spcAft>
              <a:defRPr/>
            </a:lvl5pPr>
            <a:lvl6pPr marL="1074738" indent="-174625">
              <a:buClr>
                <a:schemeClr val="accent1"/>
              </a:buClr>
              <a:defRPr sz="1600" baseline="0"/>
            </a:lvl6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334433" y="1268414"/>
            <a:ext cx="11550651" cy="485791"/>
          </a:xfrm>
        </p:spPr>
        <p:txBody>
          <a:bodyPr tIns="0" rIns="0" bIns="0" anchor="ctr"/>
          <a:lstStyle>
            <a:lvl1pPr marL="0" inden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Slide Number Placeholder 5"/>
          <p:cNvSpPr>
            <a:spLocks noGrp="1"/>
          </p:cNvSpPr>
          <p:nvPr userDrawn="1">
            <p:ph type="sldNum" sz="quarter" idx="14"/>
          </p:nvPr>
        </p:nvSpPr>
        <p:spPr>
          <a:xfrm>
            <a:off x="11552767" y="6586538"/>
            <a:ext cx="332317" cy="214312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C3ADDEE0-677C-4986-BA3C-B380983307B2}" type="slidenum">
              <a:rPr lang="en-AU" altLang="en-US"/>
              <a:pPr/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392317327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P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429"/>
            <a:ext cx="12192000" cy="6854573"/>
          </a:xfrm>
          <a:prstGeom prst="rect">
            <a:avLst/>
          </a:prstGeom>
        </p:spPr>
      </p:pic>
      <p:sp>
        <p:nvSpPr>
          <p:cNvPr id="12" name="Text Placeholder 10"/>
          <p:cNvSpPr>
            <a:spLocks noGrp="1"/>
          </p:cNvSpPr>
          <p:nvPr>
            <p:ph type="body" sz="quarter" idx="11" hasCustomPrompt="1"/>
          </p:nvPr>
        </p:nvSpPr>
        <p:spPr>
          <a:xfrm>
            <a:off x="837537" y="2305024"/>
            <a:ext cx="5750832" cy="1327639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3200" baseline="0">
                <a:solidFill>
                  <a:srgbClr val="D91F53"/>
                </a:solidFill>
              </a:defRPr>
            </a:lvl1pPr>
            <a:lvl2pPr marL="457189" indent="0">
              <a:buNone/>
              <a:defRPr sz="3200">
                <a:solidFill>
                  <a:srgbClr val="D91F53"/>
                </a:solidFill>
              </a:defRPr>
            </a:lvl2pPr>
            <a:lvl3pPr marL="914377" indent="0">
              <a:buNone/>
              <a:defRPr sz="3200">
                <a:solidFill>
                  <a:srgbClr val="D91F53"/>
                </a:solidFill>
              </a:defRPr>
            </a:lvl3pPr>
            <a:lvl4pPr marL="1371566" indent="0">
              <a:buNone/>
              <a:defRPr sz="3200">
                <a:solidFill>
                  <a:srgbClr val="D91F53"/>
                </a:solidFill>
              </a:defRPr>
            </a:lvl4pPr>
            <a:lvl5pPr marL="1828754" indent="0">
              <a:buNone/>
              <a:defRPr sz="3200">
                <a:solidFill>
                  <a:srgbClr val="D91F53"/>
                </a:solidFill>
              </a:defRPr>
            </a:lvl5pPr>
          </a:lstStyle>
          <a:p>
            <a:pPr lvl="0"/>
            <a:r>
              <a:rPr lang="en-US" dirty="0"/>
              <a:t>TITLE </a:t>
            </a:r>
            <a:br>
              <a:rPr lang="en-US" dirty="0"/>
            </a:br>
            <a:r>
              <a:rPr lang="en-US" dirty="0"/>
              <a:t>OVER THREE LINES </a:t>
            </a:r>
            <a:br>
              <a:rPr lang="en-US" dirty="0"/>
            </a:br>
            <a:r>
              <a:rPr lang="en-US" dirty="0"/>
              <a:t>NOT FOUR</a:t>
            </a:r>
          </a:p>
        </p:txBody>
      </p:sp>
      <p:sp>
        <p:nvSpPr>
          <p:cNvPr id="15" name="Text Placeholder 13"/>
          <p:cNvSpPr>
            <a:spLocks noGrp="1"/>
          </p:cNvSpPr>
          <p:nvPr>
            <p:ph type="body" sz="quarter" idx="12" hasCustomPrompt="1"/>
          </p:nvPr>
        </p:nvSpPr>
        <p:spPr>
          <a:xfrm>
            <a:off x="837537" y="3843675"/>
            <a:ext cx="5750832" cy="2463342"/>
          </a:xfrm>
        </p:spPr>
        <p:txBody>
          <a:bodyPr lIns="0" tIns="0" rIns="0" bIns="0">
            <a:normAutofit/>
          </a:bodyPr>
          <a:lstStyle>
            <a:lvl1pPr marL="228594" indent="-228594">
              <a:buFontTx/>
              <a:buBlip>
                <a:blip r:embed="rId3"/>
              </a:buBlip>
              <a:defRPr sz="1500" baseline="0"/>
            </a:lvl1pPr>
          </a:lstStyle>
          <a:p>
            <a:pPr lvl="0"/>
            <a:r>
              <a:rPr lang="en-US" dirty="0"/>
              <a:t>Bullet point</a:t>
            </a:r>
          </a:p>
          <a:p>
            <a:pPr lvl="0"/>
            <a:r>
              <a:rPr lang="en-US" dirty="0"/>
              <a:t>Bullet point</a:t>
            </a:r>
          </a:p>
          <a:p>
            <a:pPr lvl="0"/>
            <a:r>
              <a:rPr lang="en-US" dirty="0"/>
              <a:t>Bullet point</a:t>
            </a:r>
          </a:p>
          <a:p>
            <a:pPr lvl="0"/>
            <a:r>
              <a:rPr lang="en-US" dirty="0"/>
              <a:t>Bullet point</a:t>
            </a:r>
          </a:p>
        </p:txBody>
      </p:sp>
    </p:spTree>
    <p:extLst>
      <p:ext uri="{BB962C8B-B14F-4D97-AF65-F5344CB8AC3E}">
        <p14:creationId xmlns:p14="http://schemas.microsoft.com/office/powerpoint/2010/main" val="4046250409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A33CC5-2FF3-42F8-8077-A5FD1B2563A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0E57CC0-215B-459D-8B02-2EC3823CAF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D9A0B4-C49D-4263-BD80-04A95205D4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07916C-97F5-4A54-A9FD-095A162F72D9}" type="datetimeFigureOut">
              <a:rPr lang="en-GB" smtClean="0"/>
              <a:t>21/05/2026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0685D9-7EB1-4215-95F9-E76EC0FAC3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784D87-8203-41DE-809E-FEB46B21C5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8EFD4-51A7-424F-ACDD-92BD51D3D77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42365048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B5F543-19E4-4446-BEAC-F8104C4BC0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09C6E0-9276-4E74-939B-63314264E65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6DE870-5175-426A-97B5-2D5BEF28D5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07916C-97F5-4A54-A9FD-095A162F72D9}" type="datetimeFigureOut">
              <a:rPr lang="en-GB" smtClean="0"/>
              <a:t>21/05/2026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4B519C-0C94-4674-905C-05602CE8A8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784D47-76B4-4921-BB8E-3F730400FC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8EFD4-51A7-424F-ACDD-92BD51D3D77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518416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8C1257B-5065-4965-AD64-AB92E78A29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7D96E6-006C-4C23-AD21-A11877F85251}" type="datetimeFigureOut">
              <a:rPr lang="en-GB" smtClean="0"/>
              <a:t>21/05/2026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8B9D1DE-6C37-4A0A-A113-3A857EC837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A498211-B24C-4984-A2C4-94328CB29B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04FA0E-8A85-4868-9F7A-D1EC82F3804E}" type="slidenum">
              <a:rPr lang="en-GB" smtClean="0"/>
              <a:t>‹#›</a:t>
            </a:fld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212AE2E-CDF7-4552-9E55-BF739476C79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429"/>
            <a:ext cx="12192000" cy="6854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397789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604AA0-0B92-4BDC-9EED-F774B93F42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FA41C9-F97E-4EB8-9D4A-BF5189C8C6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97FFBA-ACFE-4C86-8B1C-68FCEB2376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07916C-97F5-4A54-A9FD-095A162F72D9}" type="datetimeFigureOut">
              <a:rPr lang="en-GB" smtClean="0"/>
              <a:t>21/05/2026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180D5C-499E-41C7-84B5-EBEBAFCA26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CC86D6-C38F-42F7-BE2C-55ED579094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8EFD4-51A7-424F-ACDD-92BD51D3D77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08961286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6C3059-A152-4DF6-BA27-2F37C6D459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81EB1C-EB82-4CD6-8A07-FF1B0B12FFA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3782F61-ABEA-4A5D-BE25-D45C95AFEED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BF58DED-8778-4271-BF6F-1A23E135BB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07916C-97F5-4A54-A9FD-095A162F72D9}" type="datetimeFigureOut">
              <a:rPr lang="en-GB" smtClean="0"/>
              <a:t>21/05/2026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360B23C-2F6D-42C6-A431-9BFA7B490F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5BB3966-1733-4FEF-8DC9-F269EBEE5F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8EFD4-51A7-424F-ACDD-92BD51D3D77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16150614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522846-CF9E-47FF-98B8-0A858C8E65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C289DC5-22D2-4493-9096-84E7A9A460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2CE1039-D469-4867-8A89-1204D32A7AC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297D716-53AF-4DC0-BB7D-87ACD479994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CCE8312-27B8-4E05-8518-535AD749E57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D93DD13-6649-44DC-9FE2-17AF0F24E1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07916C-97F5-4A54-A9FD-095A162F72D9}" type="datetimeFigureOut">
              <a:rPr lang="en-GB" smtClean="0"/>
              <a:t>21/05/2026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44E956A-AD81-45CA-B5DF-1715AA9BEA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06D4540-7E9B-4C30-BA1B-7B92E3E698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8EFD4-51A7-424F-ACDD-92BD51D3D77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94233355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1A7F25-CA63-4093-B6DD-BC5DB580EA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EE1DAF8-2F10-45B0-AF87-C1ABC16150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07916C-97F5-4A54-A9FD-095A162F72D9}" type="datetimeFigureOut">
              <a:rPr lang="en-GB" smtClean="0"/>
              <a:t>21/05/2026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2FA998C-9CCA-4946-9569-F4EBF2DEA5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D0A1022-B943-4E06-91B4-D7A1C26CEE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8EFD4-51A7-424F-ACDD-92BD51D3D77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12687091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630BC51-E66F-4FEA-8CF3-2CF286262F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07916C-97F5-4A54-A9FD-095A162F72D9}" type="datetimeFigureOut">
              <a:rPr lang="en-GB" smtClean="0"/>
              <a:t>21/05/2026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C5DCAD-03B1-4DFB-8E6A-101B9BD141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27300C4-83D0-407F-81D5-56C62CC11E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8EFD4-51A7-424F-ACDD-92BD51D3D77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02163313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456E2E-6F06-4904-9432-AD1E2BAB1F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18FD15-D539-4CFE-A96A-C1787E6229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7356327-A7E8-435D-974B-8665DDCB989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9D4EB67-822C-42E7-9E2B-8C01CC5502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7D96E6-006C-4C23-AD21-A11877F85251}" type="datetimeFigureOut">
              <a:rPr lang="en-GB" smtClean="0"/>
              <a:t>21/05/2026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9E691A1-A308-4DF8-AB91-31B6A5D601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53BAF8C-B2D8-4FB3-80CA-F3FB01E62F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04FA0E-8A85-4868-9F7A-D1EC82F3804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52027815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E1C3C9-1247-466C-BA3E-427CF9F480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075ABC1-BB2F-4481-B1DF-D67B199597F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E050561-5D34-4FD8-806C-99AAF122C21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10487AF-1E2F-409A-BCD1-2AE5E05021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07916C-97F5-4A54-A9FD-095A162F72D9}" type="datetimeFigureOut">
              <a:rPr lang="en-GB" smtClean="0"/>
              <a:t>21/05/2026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B323F3A-6FAF-4CD2-B94A-117903935E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32539BB-17B6-455C-ABCA-A9E2C59D10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8EFD4-51A7-424F-ACDD-92BD51D3D77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42128228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E943F4-60BF-450A-A78C-B76FC518F4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D719B64-9D78-4864-8756-7A8873C5634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92AAD6-2861-460C-B08D-E97F240C15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07916C-97F5-4A54-A9FD-095A162F72D9}" type="datetimeFigureOut">
              <a:rPr lang="en-GB" smtClean="0"/>
              <a:t>21/05/2026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880C87-295E-4B31-B2A0-DCC44D29F6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56AC9E-D49B-4D20-96EE-998B9E95A9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8EFD4-51A7-424F-ACDD-92BD51D3D77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20889366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22E62A5-A6C9-4EC5-9B76-7CCF5935982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A0354B6-54C3-47A1-8C32-CE84317C9D7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F46C35-3634-4663-898E-0A52FD6FD2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07916C-97F5-4A54-A9FD-095A162F72D9}" type="datetimeFigureOut">
              <a:rPr lang="en-GB" smtClean="0"/>
              <a:t>21/05/2026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408144-00FE-400A-8606-023D98DEB8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0EA2CB-ED58-4932-8D4A-D290D99E69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8EFD4-51A7-424F-ACDD-92BD51D3D77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77130125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4433" y="1773239"/>
            <a:ext cx="11550652" cy="4679949"/>
          </a:xfrm>
        </p:spPr>
        <p:txBody>
          <a:bodyPr/>
          <a:lstStyle>
            <a:lvl1pPr>
              <a:spcBef>
                <a:spcPts val="500"/>
              </a:spcBef>
              <a:spcAft>
                <a:spcPts val="500"/>
              </a:spcAft>
              <a:defRPr/>
            </a:lvl1pPr>
            <a:lvl2pPr>
              <a:spcBef>
                <a:spcPts val="500"/>
              </a:spcBef>
              <a:spcAft>
                <a:spcPts val="500"/>
              </a:spcAft>
              <a:defRPr/>
            </a:lvl2pPr>
            <a:lvl3pPr>
              <a:spcBef>
                <a:spcPts val="500"/>
              </a:spcBef>
              <a:spcAft>
                <a:spcPts val="500"/>
              </a:spcAft>
              <a:defRPr/>
            </a:lvl3pPr>
            <a:lvl4pPr>
              <a:spcBef>
                <a:spcPts val="500"/>
              </a:spcBef>
              <a:spcAft>
                <a:spcPts val="500"/>
              </a:spcAft>
              <a:defRPr/>
            </a:lvl4pPr>
            <a:lvl5pPr>
              <a:spcBef>
                <a:spcPts val="500"/>
              </a:spcBef>
              <a:spcAft>
                <a:spcPts val="500"/>
              </a:spcAft>
              <a:defRPr/>
            </a:lvl5pPr>
            <a:lvl6pPr marL="1074738" indent="-174625">
              <a:buClr>
                <a:schemeClr val="accent1"/>
              </a:buClr>
              <a:defRPr sz="1600" baseline="0"/>
            </a:lvl6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334433" y="1268414"/>
            <a:ext cx="11550651" cy="485791"/>
          </a:xfrm>
        </p:spPr>
        <p:txBody>
          <a:bodyPr tIns="0" rIns="0" bIns="0" anchor="ctr"/>
          <a:lstStyle>
            <a:lvl1pPr marL="0" inden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Slide Number Placeholder 5"/>
          <p:cNvSpPr>
            <a:spLocks noGrp="1"/>
          </p:cNvSpPr>
          <p:nvPr userDrawn="1">
            <p:ph type="sldNum" sz="quarter" idx="14"/>
          </p:nvPr>
        </p:nvSpPr>
        <p:spPr>
          <a:xfrm>
            <a:off x="11552767" y="6586538"/>
            <a:ext cx="332317" cy="214312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C3ADDEE0-677C-4986-BA3C-B380983307B2}" type="slidenum">
              <a:rPr lang="en-AU" altLang="en-US"/>
              <a:pPr/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15820882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55E05C-F8F9-4968-919F-609B573F8C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3F5B4F-5FA3-4932-9F61-58A92D0157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D22E3D3-BE04-4D3B-B4CD-7BE103FF62E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238560D-6434-4D37-AD5B-C7336DD504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7D96E6-006C-4C23-AD21-A11877F85251}" type="datetimeFigureOut">
              <a:rPr lang="en-GB" smtClean="0"/>
              <a:t>21/05/2026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22C7189-CE86-46C0-A2F5-C83DBCD75A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9E81435-8D5E-4A80-BCB9-0A004AA2CD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04FA0E-8A85-4868-9F7A-D1EC82F3804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6176117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P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429"/>
            <a:ext cx="12192000" cy="6854573"/>
          </a:xfrm>
          <a:prstGeom prst="rect">
            <a:avLst/>
          </a:prstGeom>
        </p:spPr>
      </p:pic>
      <p:sp>
        <p:nvSpPr>
          <p:cNvPr id="12" name="Text Placeholder 10"/>
          <p:cNvSpPr>
            <a:spLocks noGrp="1"/>
          </p:cNvSpPr>
          <p:nvPr>
            <p:ph type="body" sz="quarter" idx="11" hasCustomPrompt="1"/>
          </p:nvPr>
        </p:nvSpPr>
        <p:spPr>
          <a:xfrm>
            <a:off x="837537" y="2305026"/>
            <a:ext cx="5750832" cy="1327639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2400" baseline="0">
                <a:solidFill>
                  <a:srgbClr val="D91F53"/>
                </a:solidFill>
              </a:defRPr>
            </a:lvl1pPr>
            <a:lvl2pPr marL="342892" indent="0">
              <a:buNone/>
              <a:defRPr sz="2400">
                <a:solidFill>
                  <a:srgbClr val="D91F53"/>
                </a:solidFill>
              </a:defRPr>
            </a:lvl2pPr>
            <a:lvl3pPr marL="685783" indent="0">
              <a:buNone/>
              <a:defRPr sz="2400">
                <a:solidFill>
                  <a:srgbClr val="D91F53"/>
                </a:solidFill>
              </a:defRPr>
            </a:lvl3pPr>
            <a:lvl4pPr marL="1028675" indent="0">
              <a:buNone/>
              <a:defRPr sz="2400">
                <a:solidFill>
                  <a:srgbClr val="D91F53"/>
                </a:solidFill>
              </a:defRPr>
            </a:lvl4pPr>
            <a:lvl5pPr marL="1371566" indent="0">
              <a:buNone/>
              <a:defRPr sz="2400">
                <a:solidFill>
                  <a:srgbClr val="D91F53"/>
                </a:solidFill>
              </a:defRPr>
            </a:lvl5pPr>
          </a:lstStyle>
          <a:p>
            <a:pPr lvl="0"/>
            <a:r>
              <a:rPr lang="en-US" dirty="0"/>
              <a:t>TITLE </a:t>
            </a:r>
            <a:br>
              <a:rPr lang="en-US" dirty="0"/>
            </a:br>
            <a:r>
              <a:rPr lang="en-US" dirty="0"/>
              <a:t>OVER THREE LINES </a:t>
            </a:r>
            <a:br>
              <a:rPr lang="en-US" dirty="0"/>
            </a:br>
            <a:r>
              <a:rPr lang="en-US" dirty="0"/>
              <a:t>NOT FOUR</a:t>
            </a:r>
          </a:p>
        </p:txBody>
      </p:sp>
      <p:sp>
        <p:nvSpPr>
          <p:cNvPr id="15" name="Text Placeholder 13"/>
          <p:cNvSpPr>
            <a:spLocks noGrp="1"/>
          </p:cNvSpPr>
          <p:nvPr>
            <p:ph type="body" sz="quarter" idx="12" hasCustomPrompt="1"/>
          </p:nvPr>
        </p:nvSpPr>
        <p:spPr>
          <a:xfrm>
            <a:off x="837537" y="3843675"/>
            <a:ext cx="5750832" cy="2463342"/>
          </a:xfrm>
        </p:spPr>
        <p:txBody>
          <a:bodyPr lIns="0" tIns="0" rIns="0" bIns="0">
            <a:normAutofit/>
          </a:bodyPr>
          <a:lstStyle>
            <a:lvl1pPr marL="171446" indent="-171446">
              <a:buFontTx/>
              <a:buBlip>
                <a:blip r:embed="rId3"/>
              </a:buBlip>
              <a:defRPr sz="1125" baseline="0"/>
            </a:lvl1pPr>
          </a:lstStyle>
          <a:p>
            <a:pPr lvl="0"/>
            <a:r>
              <a:rPr lang="en-US" dirty="0"/>
              <a:t>Bullet point</a:t>
            </a:r>
          </a:p>
          <a:p>
            <a:pPr lvl="0"/>
            <a:r>
              <a:rPr lang="en-US" dirty="0"/>
              <a:t>Bullet point</a:t>
            </a:r>
          </a:p>
          <a:p>
            <a:pPr lvl="0"/>
            <a:r>
              <a:rPr lang="en-US" dirty="0"/>
              <a:t>Bullet point</a:t>
            </a:r>
          </a:p>
          <a:p>
            <a:pPr lvl="0"/>
            <a:r>
              <a:rPr lang="en-US" dirty="0"/>
              <a:t>Bullet point</a:t>
            </a:r>
          </a:p>
        </p:txBody>
      </p:sp>
    </p:spTree>
    <p:extLst>
      <p:ext uri="{BB962C8B-B14F-4D97-AF65-F5344CB8AC3E}">
        <p14:creationId xmlns:p14="http://schemas.microsoft.com/office/powerpoint/2010/main" val="1511662988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– Red option 1 (add own imag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" y="0"/>
            <a:ext cx="6117167" cy="6858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pic>
        <p:nvPicPr>
          <p:cNvPr id="7" name="Picture 7" descr="USY_MB1_PMS_1_Colour_Standard_Logo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367" y="5905501"/>
            <a:ext cx="2048933" cy="53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509179" y="1797600"/>
            <a:ext cx="5265165" cy="443577"/>
          </a:xfrm>
        </p:spPr>
        <p:txBody>
          <a:bodyPr anchor="t"/>
          <a:lstStyle>
            <a:lvl1pPr>
              <a:defRPr sz="2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489255" y="3360968"/>
            <a:ext cx="5285089" cy="852488"/>
          </a:xfrm>
        </p:spPr>
        <p:txBody>
          <a:bodyPr/>
          <a:lstStyle>
            <a:lvl1pPr marL="0" indent="0">
              <a:lnSpc>
                <a:spcPct val="90000"/>
              </a:lnSpc>
              <a:buNone/>
              <a:defRPr sz="12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12"/>
          </p:nvPr>
        </p:nvSpPr>
        <p:spPr>
          <a:xfrm>
            <a:off x="6117168" y="0"/>
            <a:ext cx="6074833" cy="6858000"/>
          </a:xfrm>
          <a:solidFill>
            <a:schemeClr val="accent4"/>
          </a:solidFill>
        </p:spPr>
        <p:txBody>
          <a:bodyPr rtlCol="0" anchor="ctr">
            <a:normAutofit/>
          </a:bodyPr>
          <a:lstStyle>
            <a:lvl1pPr marL="0" indent="0" algn="ctr">
              <a:buNone/>
              <a:defRPr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6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10355" y="2248650"/>
            <a:ext cx="5263989" cy="852488"/>
          </a:xfrm>
        </p:spPr>
        <p:txBody>
          <a:bodyPr/>
          <a:lstStyle>
            <a:lvl1pPr marL="0" indent="0">
              <a:lnSpc>
                <a:spcPct val="90000"/>
              </a:lnSpc>
              <a:buNone/>
              <a:defRPr sz="2200">
                <a:solidFill>
                  <a:srgbClr val="000000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05042895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– Red op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 descr="Cropped images_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0018" y="0"/>
            <a:ext cx="613198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1" y="0"/>
            <a:ext cx="6117167" cy="6858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pic>
        <p:nvPicPr>
          <p:cNvPr id="7" name="Picture 9" descr="USY_MB1_PMS_1_Colour_Standard_Logo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367" y="5905501"/>
            <a:ext cx="2048933" cy="53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itle 8"/>
          <p:cNvSpPr>
            <a:spLocks noGrp="1"/>
          </p:cNvSpPr>
          <p:nvPr>
            <p:ph type="title"/>
          </p:nvPr>
        </p:nvSpPr>
        <p:spPr>
          <a:xfrm>
            <a:off x="509179" y="1797600"/>
            <a:ext cx="5265165" cy="443577"/>
          </a:xfrm>
        </p:spPr>
        <p:txBody>
          <a:bodyPr anchor="t"/>
          <a:lstStyle>
            <a:lvl1pPr>
              <a:defRPr sz="2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489255" y="3360968"/>
            <a:ext cx="5285089" cy="852488"/>
          </a:xfrm>
        </p:spPr>
        <p:txBody>
          <a:bodyPr/>
          <a:lstStyle>
            <a:lvl1pPr marL="0" indent="0">
              <a:lnSpc>
                <a:spcPct val="90000"/>
              </a:lnSpc>
              <a:buNone/>
              <a:defRPr sz="12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10355" y="2248650"/>
            <a:ext cx="5263989" cy="852488"/>
          </a:xfrm>
        </p:spPr>
        <p:txBody>
          <a:bodyPr/>
          <a:lstStyle>
            <a:lvl1pPr marL="0" indent="0">
              <a:lnSpc>
                <a:spcPct val="90000"/>
              </a:lnSpc>
              <a:buNone/>
              <a:defRPr sz="2200">
                <a:solidFill>
                  <a:srgbClr val="000000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76397540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– Red optio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0018" y="0"/>
            <a:ext cx="613198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1" y="0"/>
            <a:ext cx="6117167" cy="6858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pic>
        <p:nvPicPr>
          <p:cNvPr id="9" name="Picture 9" descr="USY_MB1_PMS_1_Colour_Standard_Logo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367" y="5905501"/>
            <a:ext cx="2048933" cy="53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le 8"/>
          <p:cNvSpPr>
            <a:spLocks noGrp="1"/>
          </p:cNvSpPr>
          <p:nvPr>
            <p:ph type="title"/>
          </p:nvPr>
        </p:nvSpPr>
        <p:spPr>
          <a:xfrm>
            <a:off x="509179" y="1797600"/>
            <a:ext cx="5265165" cy="443577"/>
          </a:xfrm>
        </p:spPr>
        <p:txBody>
          <a:bodyPr anchor="t"/>
          <a:lstStyle>
            <a:lvl1pPr>
              <a:defRPr sz="2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489255" y="3360968"/>
            <a:ext cx="5285089" cy="852488"/>
          </a:xfrm>
        </p:spPr>
        <p:txBody>
          <a:bodyPr/>
          <a:lstStyle>
            <a:lvl1pPr marL="0" indent="0">
              <a:lnSpc>
                <a:spcPct val="90000"/>
              </a:lnSpc>
              <a:buNone/>
              <a:defRPr sz="12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10355" y="2248650"/>
            <a:ext cx="5263989" cy="852488"/>
          </a:xfrm>
        </p:spPr>
        <p:txBody>
          <a:bodyPr/>
          <a:lstStyle>
            <a:lvl1pPr marL="0" indent="0">
              <a:lnSpc>
                <a:spcPct val="90000"/>
              </a:lnSpc>
              <a:buNone/>
              <a:defRPr sz="2200">
                <a:solidFill>
                  <a:srgbClr val="000000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28436471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– Red option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0018" y="0"/>
            <a:ext cx="613198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1" y="0"/>
            <a:ext cx="6117167" cy="6858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pic>
        <p:nvPicPr>
          <p:cNvPr id="9" name="Picture 9" descr="USY_MB1_PMS_1_Colour_Standard_Logo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367" y="5905501"/>
            <a:ext cx="2048933" cy="53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le 8"/>
          <p:cNvSpPr>
            <a:spLocks noGrp="1"/>
          </p:cNvSpPr>
          <p:nvPr>
            <p:ph type="title"/>
          </p:nvPr>
        </p:nvSpPr>
        <p:spPr>
          <a:xfrm>
            <a:off x="509179" y="1797600"/>
            <a:ext cx="5265165" cy="443577"/>
          </a:xfrm>
        </p:spPr>
        <p:txBody>
          <a:bodyPr anchor="t"/>
          <a:lstStyle>
            <a:lvl1pPr>
              <a:defRPr sz="2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489255" y="3360968"/>
            <a:ext cx="5285089" cy="852488"/>
          </a:xfrm>
        </p:spPr>
        <p:txBody>
          <a:bodyPr/>
          <a:lstStyle>
            <a:lvl1pPr marL="0" indent="0">
              <a:lnSpc>
                <a:spcPct val="90000"/>
              </a:lnSpc>
              <a:buNone/>
              <a:defRPr sz="12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10355" y="2248650"/>
            <a:ext cx="5263989" cy="852488"/>
          </a:xfrm>
        </p:spPr>
        <p:txBody>
          <a:bodyPr/>
          <a:lstStyle>
            <a:lvl1pPr marL="0" indent="0">
              <a:lnSpc>
                <a:spcPct val="90000"/>
              </a:lnSpc>
              <a:buNone/>
              <a:defRPr sz="2200">
                <a:solidFill>
                  <a:srgbClr val="000000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95052200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– Red option 5 (no imag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pic>
        <p:nvPicPr>
          <p:cNvPr id="6" name="Picture 7" descr="USY_MB1_PMS_1_Colour_Standard_Logo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367" y="5905501"/>
            <a:ext cx="2048933" cy="53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le 8"/>
          <p:cNvSpPr>
            <a:spLocks noGrp="1"/>
          </p:cNvSpPr>
          <p:nvPr>
            <p:ph type="title"/>
          </p:nvPr>
        </p:nvSpPr>
        <p:spPr>
          <a:xfrm>
            <a:off x="509179" y="1797600"/>
            <a:ext cx="5265165" cy="443577"/>
          </a:xfrm>
        </p:spPr>
        <p:txBody>
          <a:bodyPr anchor="t"/>
          <a:lstStyle>
            <a:lvl1pPr>
              <a:defRPr sz="2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489255" y="3360968"/>
            <a:ext cx="5285089" cy="852488"/>
          </a:xfrm>
        </p:spPr>
        <p:txBody>
          <a:bodyPr/>
          <a:lstStyle>
            <a:lvl1pPr marL="0" indent="0">
              <a:lnSpc>
                <a:spcPct val="90000"/>
              </a:lnSpc>
              <a:buNone/>
              <a:defRPr sz="12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10355" y="2248650"/>
            <a:ext cx="5263989" cy="852488"/>
          </a:xfrm>
        </p:spPr>
        <p:txBody>
          <a:bodyPr/>
          <a:lstStyle>
            <a:lvl1pPr marL="0" indent="0">
              <a:lnSpc>
                <a:spcPct val="90000"/>
              </a:lnSpc>
              <a:buNone/>
              <a:defRPr sz="2200">
                <a:solidFill>
                  <a:srgbClr val="000000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42331606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– White option 1 (add own imag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/>
          </a:p>
        </p:txBody>
      </p:sp>
      <p:pic>
        <p:nvPicPr>
          <p:cNvPr id="7" name="Picture 7" descr="USY_MB1_PMS_1_Colour_Standard_Logo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367" y="5905501"/>
            <a:ext cx="2048933" cy="53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Picture Placeholder 13"/>
          <p:cNvSpPr>
            <a:spLocks noGrp="1"/>
          </p:cNvSpPr>
          <p:nvPr>
            <p:ph type="pic" sz="quarter" idx="12"/>
          </p:nvPr>
        </p:nvSpPr>
        <p:spPr>
          <a:xfrm>
            <a:off x="6117168" y="418355"/>
            <a:ext cx="5533811" cy="6017555"/>
          </a:xfrm>
          <a:solidFill>
            <a:schemeClr val="accent4"/>
          </a:solidFill>
          <a:ln>
            <a:noFill/>
          </a:ln>
        </p:spPr>
        <p:txBody>
          <a:bodyPr rtlCol="0" anchor="ctr">
            <a:normAutofit/>
          </a:bodyPr>
          <a:lstStyle>
            <a:lvl1pPr marL="0" indent="0" algn="ctr">
              <a:buNone/>
              <a:defRPr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1" name="Title 8"/>
          <p:cNvSpPr>
            <a:spLocks noGrp="1"/>
          </p:cNvSpPr>
          <p:nvPr>
            <p:ph type="title"/>
          </p:nvPr>
        </p:nvSpPr>
        <p:spPr>
          <a:xfrm>
            <a:off x="509179" y="1797600"/>
            <a:ext cx="5265165" cy="443577"/>
          </a:xfrm>
        </p:spPr>
        <p:txBody>
          <a:bodyPr anchor="t"/>
          <a:lstStyle>
            <a:lvl1pPr>
              <a:defRPr sz="22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489255" y="3360968"/>
            <a:ext cx="5285089" cy="852488"/>
          </a:xfrm>
        </p:spPr>
        <p:txBody>
          <a:bodyPr/>
          <a:lstStyle>
            <a:lvl1pPr marL="0" indent="0">
              <a:lnSpc>
                <a:spcPct val="90000"/>
              </a:lnSpc>
              <a:buNone/>
              <a:defRPr sz="12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3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10355" y="2248650"/>
            <a:ext cx="5263989" cy="852488"/>
          </a:xfrm>
        </p:spPr>
        <p:txBody>
          <a:bodyPr/>
          <a:lstStyle>
            <a:lvl1pPr marL="0" indent="0">
              <a:lnSpc>
                <a:spcPct val="90000"/>
              </a:lnSpc>
              <a:buNone/>
              <a:defRPr sz="2200">
                <a:solidFill>
                  <a:srgbClr val="000000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86421783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– White op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/>
          </a:p>
        </p:txBody>
      </p:sp>
      <p:pic>
        <p:nvPicPr>
          <p:cNvPr id="6" name="Picture Placeholder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3367" y="419101"/>
            <a:ext cx="5380567" cy="601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9" descr="USY_MB1_PMS_1_Colour_Standard_Logo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367" y="5905501"/>
            <a:ext cx="2048933" cy="53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itle 8"/>
          <p:cNvSpPr>
            <a:spLocks noGrp="1"/>
          </p:cNvSpPr>
          <p:nvPr>
            <p:ph type="title"/>
          </p:nvPr>
        </p:nvSpPr>
        <p:spPr>
          <a:xfrm>
            <a:off x="509179" y="1797600"/>
            <a:ext cx="5265165" cy="443577"/>
          </a:xfrm>
        </p:spPr>
        <p:txBody>
          <a:bodyPr anchor="t"/>
          <a:lstStyle>
            <a:lvl1pPr>
              <a:defRPr sz="22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489255" y="3360968"/>
            <a:ext cx="5285089" cy="852488"/>
          </a:xfrm>
        </p:spPr>
        <p:txBody>
          <a:bodyPr/>
          <a:lstStyle>
            <a:lvl1pPr marL="0" indent="0">
              <a:lnSpc>
                <a:spcPct val="90000"/>
              </a:lnSpc>
              <a:buNone/>
              <a:defRPr sz="12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10355" y="2248650"/>
            <a:ext cx="5263989" cy="852488"/>
          </a:xfrm>
        </p:spPr>
        <p:txBody>
          <a:bodyPr/>
          <a:lstStyle>
            <a:lvl1pPr marL="0" indent="0">
              <a:lnSpc>
                <a:spcPct val="90000"/>
              </a:lnSpc>
              <a:buNone/>
              <a:defRPr sz="2200">
                <a:solidFill>
                  <a:srgbClr val="000000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00449979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– White optio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/>
          </a:p>
        </p:txBody>
      </p:sp>
      <p:pic>
        <p:nvPicPr>
          <p:cNvPr id="6" name="Picture Placeholder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3367" y="419101"/>
            <a:ext cx="5380567" cy="601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9" descr="USY_MB1_PMS_1_Colour_Standard_Logo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367" y="5905501"/>
            <a:ext cx="2048933" cy="53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itle 8"/>
          <p:cNvSpPr>
            <a:spLocks noGrp="1"/>
          </p:cNvSpPr>
          <p:nvPr>
            <p:ph type="title"/>
          </p:nvPr>
        </p:nvSpPr>
        <p:spPr>
          <a:xfrm>
            <a:off x="509179" y="1797600"/>
            <a:ext cx="5265165" cy="443577"/>
          </a:xfrm>
        </p:spPr>
        <p:txBody>
          <a:bodyPr anchor="t"/>
          <a:lstStyle>
            <a:lvl1pPr>
              <a:defRPr sz="22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489255" y="3360968"/>
            <a:ext cx="5285089" cy="852488"/>
          </a:xfrm>
        </p:spPr>
        <p:txBody>
          <a:bodyPr/>
          <a:lstStyle>
            <a:lvl1pPr marL="0" indent="0">
              <a:lnSpc>
                <a:spcPct val="90000"/>
              </a:lnSpc>
              <a:buNone/>
              <a:defRPr sz="12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10355" y="2248650"/>
            <a:ext cx="5263989" cy="852488"/>
          </a:xfrm>
        </p:spPr>
        <p:txBody>
          <a:bodyPr/>
          <a:lstStyle>
            <a:lvl1pPr marL="0" indent="0">
              <a:lnSpc>
                <a:spcPct val="90000"/>
              </a:lnSpc>
              <a:buNone/>
              <a:defRPr sz="2200">
                <a:solidFill>
                  <a:srgbClr val="000000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46661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– White option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/>
          </a:p>
        </p:txBody>
      </p:sp>
      <p:pic>
        <p:nvPicPr>
          <p:cNvPr id="6" name="Picture Placeholder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3367" y="419101"/>
            <a:ext cx="5380567" cy="601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9" descr="USY_MB1_PMS_1_Colour_Standard_Logo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367" y="5905501"/>
            <a:ext cx="2048933" cy="53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itle 8"/>
          <p:cNvSpPr>
            <a:spLocks noGrp="1"/>
          </p:cNvSpPr>
          <p:nvPr>
            <p:ph type="title"/>
          </p:nvPr>
        </p:nvSpPr>
        <p:spPr>
          <a:xfrm>
            <a:off x="509179" y="1797600"/>
            <a:ext cx="5265165" cy="443577"/>
          </a:xfrm>
        </p:spPr>
        <p:txBody>
          <a:bodyPr anchor="t"/>
          <a:lstStyle>
            <a:lvl1pPr>
              <a:defRPr sz="22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489255" y="3360968"/>
            <a:ext cx="5285089" cy="852488"/>
          </a:xfrm>
        </p:spPr>
        <p:txBody>
          <a:bodyPr/>
          <a:lstStyle>
            <a:lvl1pPr marL="0" indent="0">
              <a:lnSpc>
                <a:spcPct val="90000"/>
              </a:lnSpc>
              <a:buNone/>
              <a:defRPr sz="12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10355" y="2248650"/>
            <a:ext cx="5263989" cy="852488"/>
          </a:xfrm>
        </p:spPr>
        <p:txBody>
          <a:bodyPr/>
          <a:lstStyle>
            <a:lvl1pPr marL="0" indent="0">
              <a:lnSpc>
                <a:spcPct val="90000"/>
              </a:lnSpc>
              <a:buNone/>
              <a:defRPr sz="2200">
                <a:solidFill>
                  <a:srgbClr val="000000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60975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3775B3-11F0-410A-A0F3-DEFC0066E1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7786198-2DD2-4556-9F76-CD3DB32AF15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44E72A7-481B-4753-811E-FCF21E52D0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B4637CF-47D7-4690-BD33-18F8B0D2B5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7D96E6-006C-4C23-AD21-A11877F85251}" type="datetimeFigureOut">
              <a:rPr lang="en-GB" smtClean="0"/>
              <a:t>21/05/2026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3D60304-E440-4E05-8F37-1E47833994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6FF1A3A-6578-4817-AB89-1A231715E4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04FA0E-8A85-4868-9F7A-D1EC82F3804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38277457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– White option 5 (no imag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/>
          </a:p>
        </p:txBody>
      </p:sp>
      <p:pic>
        <p:nvPicPr>
          <p:cNvPr id="6" name="Picture 7" descr="USY_MB1_PMS_1_Colour_Standard_Logo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367" y="5905501"/>
            <a:ext cx="2048933" cy="53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itle 8"/>
          <p:cNvSpPr>
            <a:spLocks noGrp="1"/>
          </p:cNvSpPr>
          <p:nvPr>
            <p:ph type="title"/>
          </p:nvPr>
        </p:nvSpPr>
        <p:spPr>
          <a:xfrm>
            <a:off x="509179" y="1797600"/>
            <a:ext cx="5265165" cy="443577"/>
          </a:xfrm>
        </p:spPr>
        <p:txBody>
          <a:bodyPr anchor="t"/>
          <a:lstStyle>
            <a:lvl1pPr>
              <a:defRPr sz="22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489255" y="3360968"/>
            <a:ext cx="5285089" cy="852488"/>
          </a:xfrm>
        </p:spPr>
        <p:txBody>
          <a:bodyPr/>
          <a:lstStyle>
            <a:lvl1pPr marL="0" indent="0">
              <a:lnSpc>
                <a:spcPct val="90000"/>
              </a:lnSpc>
              <a:buNone/>
              <a:defRPr sz="12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10355" y="2248650"/>
            <a:ext cx="5263989" cy="852488"/>
          </a:xfrm>
        </p:spPr>
        <p:txBody>
          <a:bodyPr/>
          <a:lstStyle>
            <a:lvl1pPr marL="0" indent="0">
              <a:lnSpc>
                <a:spcPct val="90000"/>
              </a:lnSpc>
              <a:buNone/>
              <a:defRPr sz="2200">
                <a:solidFill>
                  <a:srgbClr val="000000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72653464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7"/>
          <p:cNvSpPr>
            <a:spLocks noGrp="1"/>
          </p:cNvSpPr>
          <p:nvPr>
            <p:ph type="body" sz="quarter" idx="12"/>
          </p:nvPr>
        </p:nvSpPr>
        <p:spPr>
          <a:xfrm>
            <a:off x="609600" y="5491163"/>
            <a:ext cx="5384800" cy="537602"/>
          </a:xfrm>
        </p:spPr>
        <p:txBody>
          <a:bodyPr lIns="0" tIns="72000" rIns="72000">
            <a:no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Lucida Grande"/>
              <a:buNone/>
              <a:tabLst/>
              <a:defRPr sz="1100"/>
            </a:lvl1pPr>
            <a:lvl2pPr>
              <a:defRPr sz="11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609600" y="1360488"/>
            <a:ext cx="5384800" cy="4130394"/>
          </a:xfrm>
        </p:spPr>
        <p:txBody>
          <a:bodyPr rtlCol="0">
            <a:norm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359926"/>
            <a:ext cx="5384800" cy="4525963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975386391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able Placeholder 4"/>
          <p:cNvSpPr>
            <a:spLocks noGrp="1"/>
          </p:cNvSpPr>
          <p:nvPr>
            <p:ph type="tbl" sz="quarter" idx="12"/>
          </p:nvPr>
        </p:nvSpPr>
        <p:spPr>
          <a:xfrm>
            <a:off x="609600" y="1360489"/>
            <a:ext cx="5384800" cy="4130675"/>
          </a:xfrm>
        </p:spPr>
        <p:txBody>
          <a:bodyPr rtlCol="0">
            <a:norm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Click icon to add table</a:t>
            </a:r>
            <a:endParaRPr lang="en-US" noProof="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359926"/>
            <a:ext cx="5384800" cy="4525963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1"/>
          </p:nvPr>
        </p:nvSpPr>
        <p:spPr>
          <a:xfrm>
            <a:off x="609600" y="5491163"/>
            <a:ext cx="5384800" cy="537602"/>
          </a:xfrm>
        </p:spPr>
        <p:txBody>
          <a:bodyPr lIns="0" tIns="72000" rIns="72000">
            <a:no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Lucida Grande"/>
              <a:buNone/>
              <a:tabLst/>
              <a:defRPr sz="1100"/>
            </a:lvl1pPr>
            <a:lvl2pPr>
              <a:defRPr sz="11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032879391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hart Placeholder 5"/>
          <p:cNvSpPr>
            <a:spLocks noGrp="1"/>
          </p:cNvSpPr>
          <p:nvPr>
            <p:ph type="chart" sz="quarter" idx="13"/>
          </p:nvPr>
        </p:nvSpPr>
        <p:spPr>
          <a:xfrm>
            <a:off x="609600" y="1360489"/>
            <a:ext cx="5384800" cy="4130675"/>
          </a:xfrm>
        </p:spPr>
        <p:txBody>
          <a:bodyPr rtlCol="0"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Lucida Grande"/>
              <a:buNone/>
              <a:tabLst/>
              <a:defRPr/>
            </a:lvl1pPr>
          </a:lstStyle>
          <a:p>
            <a:pPr lvl="0"/>
            <a:r>
              <a:rPr lang="en-US" noProof="0"/>
              <a:t>Click icon to add chart</a:t>
            </a:r>
            <a:endParaRPr lang="en-US" noProof="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359926"/>
            <a:ext cx="5384800" cy="4525963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1"/>
          </p:nvPr>
        </p:nvSpPr>
        <p:spPr>
          <a:xfrm>
            <a:off x="609600" y="5491163"/>
            <a:ext cx="5384800" cy="537602"/>
          </a:xfrm>
        </p:spPr>
        <p:txBody>
          <a:bodyPr lIns="0" tIns="72000" rIns="72000">
            <a:no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Lucida Grande"/>
              <a:buNone/>
              <a:tabLst/>
              <a:defRPr sz="1100"/>
            </a:lvl1pPr>
            <a:lvl2pPr>
              <a:defRPr sz="11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984216489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/>
        <p:txBody>
          <a:bodyPr rtlCol="0" anchor="ctr" anchorCtr="1">
            <a:normAutofit/>
          </a:bodyPr>
          <a:lstStyle>
            <a:lvl1pPr marL="0" indent="0" algn="ctr">
              <a:buNone/>
              <a:defRPr baseline="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158918037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 - Op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schemeClr val="bg1"/>
              </a:solidFill>
            </a:endParaRPr>
          </a:p>
        </p:txBody>
      </p:sp>
      <p:pic>
        <p:nvPicPr>
          <p:cNvPr id="8" name="Picture 7" descr="USY_MB1_PMS_1_Colour_Reversed_Logo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367" y="5905501"/>
            <a:ext cx="2048933" cy="53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509179" y="348303"/>
            <a:ext cx="11184781" cy="443577"/>
          </a:xfrm>
        </p:spPr>
        <p:txBody>
          <a:bodyPr anchor="t"/>
          <a:lstStyle>
            <a:lvl1pPr>
              <a:defRPr baseline="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510354" y="799353"/>
            <a:ext cx="11183607" cy="852488"/>
          </a:xfrm>
        </p:spPr>
        <p:txBody>
          <a:bodyPr/>
          <a:lstStyle>
            <a:lvl1pPr marL="0" indent="0">
              <a:lnSpc>
                <a:spcPct val="90000"/>
              </a:lnSpc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Picture Placeholder 13"/>
          <p:cNvSpPr>
            <a:spLocks noGrp="1"/>
          </p:cNvSpPr>
          <p:nvPr>
            <p:ph type="pic" sz="quarter" idx="12"/>
          </p:nvPr>
        </p:nvSpPr>
        <p:spPr>
          <a:xfrm>
            <a:off x="605940" y="1800412"/>
            <a:ext cx="10968648" cy="4635496"/>
          </a:xfrm>
          <a:solidFill>
            <a:schemeClr val="accent4"/>
          </a:solidFill>
        </p:spPr>
        <p:txBody>
          <a:bodyPr rtlCol="0" anchor="ctr">
            <a:normAutofit/>
          </a:bodyPr>
          <a:lstStyle>
            <a:lvl1pPr marL="0" indent="0" algn="ctr">
              <a:buNone/>
              <a:defRPr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836131770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Divider - Op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pic>
        <p:nvPicPr>
          <p:cNvPr id="6" name="Picture 7" descr="USY_MB1_PMS_1_Colour_Reversed_Logo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367" y="5905501"/>
            <a:ext cx="2048933" cy="53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509179" y="1797600"/>
            <a:ext cx="5265165" cy="443577"/>
          </a:xfrm>
        </p:spPr>
        <p:txBody>
          <a:bodyPr anchor="t"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510356" y="2248650"/>
            <a:ext cx="5168977" cy="852488"/>
          </a:xfrm>
        </p:spPr>
        <p:txBody>
          <a:bodyPr/>
          <a:lstStyle>
            <a:lvl1pPr marL="0" indent="0">
              <a:lnSpc>
                <a:spcPct val="90000"/>
              </a:lnSpc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49288511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 - Optio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pic>
        <p:nvPicPr>
          <p:cNvPr id="6" name="Picture 7" descr="USY_MB1_PMS_1_Colour_Standard_Logo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367" y="5897564"/>
            <a:ext cx="2048933" cy="53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509179" y="1797600"/>
            <a:ext cx="5265165" cy="443577"/>
          </a:xfrm>
        </p:spPr>
        <p:txBody>
          <a:bodyPr anchor="t"/>
          <a:lstStyle>
            <a:lvl1pPr>
              <a:defRPr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510356" y="2248650"/>
            <a:ext cx="5168977" cy="852488"/>
          </a:xfrm>
        </p:spPr>
        <p:txBody>
          <a:bodyPr/>
          <a:lstStyle>
            <a:lvl1pPr marL="0" indent="0">
              <a:lnSpc>
                <a:spcPct val="90000"/>
              </a:lnSpc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41784263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 - Option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pic>
        <p:nvPicPr>
          <p:cNvPr id="6" name="Picture 7" descr="USY_MB1_PMS_1_Colour_Reversed_Logo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367" y="5905501"/>
            <a:ext cx="2048933" cy="53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509179" y="1797600"/>
            <a:ext cx="5265165" cy="443577"/>
          </a:xfrm>
        </p:spPr>
        <p:txBody>
          <a:bodyPr anchor="t"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510356" y="2248650"/>
            <a:ext cx="5168977" cy="852488"/>
          </a:xfrm>
        </p:spPr>
        <p:txBody>
          <a:bodyPr/>
          <a:lstStyle>
            <a:lvl1pPr marL="0" indent="0">
              <a:lnSpc>
                <a:spcPct val="90000"/>
              </a:lnSpc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697083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33.xml"/><Relationship Id="rId18" Type="http://schemas.openxmlformats.org/officeDocument/2006/relationships/slideLayout" Target="../slideLayouts/slideLayout38.xml"/><Relationship Id="rId26" Type="http://schemas.openxmlformats.org/officeDocument/2006/relationships/slideLayout" Target="../slideLayouts/slideLayout46.xml"/><Relationship Id="rId39" Type="http://schemas.openxmlformats.org/officeDocument/2006/relationships/slideLayout" Target="../slideLayouts/slideLayout59.xml"/><Relationship Id="rId21" Type="http://schemas.openxmlformats.org/officeDocument/2006/relationships/slideLayout" Target="../slideLayouts/slideLayout41.xml"/><Relationship Id="rId34" Type="http://schemas.openxmlformats.org/officeDocument/2006/relationships/slideLayout" Target="../slideLayouts/slideLayout54.xml"/><Relationship Id="rId42" Type="http://schemas.openxmlformats.org/officeDocument/2006/relationships/slideLayout" Target="../slideLayouts/slideLayout62.xml"/><Relationship Id="rId47" Type="http://schemas.openxmlformats.org/officeDocument/2006/relationships/slideLayout" Target="../slideLayouts/slideLayout67.xml"/><Relationship Id="rId50" Type="http://schemas.openxmlformats.org/officeDocument/2006/relationships/tags" Target="../tags/tag3.xml"/><Relationship Id="rId7" Type="http://schemas.openxmlformats.org/officeDocument/2006/relationships/slideLayout" Target="../slideLayouts/slideLayout27.xml"/><Relationship Id="rId2" Type="http://schemas.openxmlformats.org/officeDocument/2006/relationships/slideLayout" Target="../slideLayouts/slideLayout22.xml"/><Relationship Id="rId16" Type="http://schemas.openxmlformats.org/officeDocument/2006/relationships/slideLayout" Target="../slideLayouts/slideLayout36.xml"/><Relationship Id="rId29" Type="http://schemas.openxmlformats.org/officeDocument/2006/relationships/slideLayout" Target="../slideLayouts/slideLayout49.xml"/><Relationship Id="rId11" Type="http://schemas.openxmlformats.org/officeDocument/2006/relationships/slideLayout" Target="../slideLayouts/slideLayout31.xml"/><Relationship Id="rId24" Type="http://schemas.openxmlformats.org/officeDocument/2006/relationships/slideLayout" Target="../slideLayouts/slideLayout44.xml"/><Relationship Id="rId32" Type="http://schemas.openxmlformats.org/officeDocument/2006/relationships/slideLayout" Target="../slideLayouts/slideLayout52.xml"/><Relationship Id="rId37" Type="http://schemas.openxmlformats.org/officeDocument/2006/relationships/slideLayout" Target="../slideLayouts/slideLayout57.xml"/><Relationship Id="rId40" Type="http://schemas.openxmlformats.org/officeDocument/2006/relationships/slideLayout" Target="../slideLayouts/slideLayout60.xml"/><Relationship Id="rId45" Type="http://schemas.openxmlformats.org/officeDocument/2006/relationships/slideLayout" Target="../slideLayouts/slideLayout65.xml"/><Relationship Id="rId53" Type="http://schemas.openxmlformats.org/officeDocument/2006/relationships/image" Target="../media/image7.png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19" Type="http://schemas.openxmlformats.org/officeDocument/2006/relationships/slideLayout" Target="../slideLayouts/slideLayout39.xml"/><Relationship Id="rId31" Type="http://schemas.openxmlformats.org/officeDocument/2006/relationships/slideLayout" Target="../slideLayouts/slideLayout51.xml"/><Relationship Id="rId44" Type="http://schemas.openxmlformats.org/officeDocument/2006/relationships/slideLayout" Target="../slideLayouts/slideLayout64.xml"/><Relationship Id="rId52" Type="http://schemas.openxmlformats.org/officeDocument/2006/relationships/image" Target="../media/image6.emf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Relationship Id="rId14" Type="http://schemas.openxmlformats.org/officeDocument/2006/relationships/slideLayout" Target="../slideLayouts/slideLayout34.xml"/><Relationship Id="rId22" Type="http://schemas.openxmlformats.org/officeDocument/2006/relationships/slideLayout" Target="../slideLayouts/slideLayout42.xml"/><Relationship Id="rId27" Type="http://schemas.openxmlformats.org/officeDocument/2006/relationships/slideLayout" Target="../slideLayouts/slideLayout47.xml"/><Relationship Id="rId30" Type="http://schemas.openxmlformats.org/officeDocument/2006/relationships/slideLayout" Target="../slideLayouts/slideLayout50.xml"/><Relationship Id="rId35" Type="http://schemas.openxmlformats.org/officeDocument/2006/relationships/slideLayout" Target="../slideLayouts/slideLayout55.xml"/><Relationship Id="rId43" Type="http://schemas.openxmlformats.org/officeDocument/2006/relationships/slideLayout" Target="../slideLayouts/slideLayout63.xml"/><Relationship Id="rId48" Type="http://schemas.openxmlformats.org/officeDocument/2006/relationships/theme" Target="../theme/theme2.xml"/><Relationship Id="rId8" Type="http://schemas.openxmlformats.org/officeDocument/2006/relationships/slideLayout" Target="../slideLayouts/slideLayout28.xml"/><Relationship Id="rId51" Type="http://schemas.openxmlformats.org/officeDocument/2006/relationships/oleObject" Target="../embeddings/oleObject3.bin"/><Relationship Id="rId3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32.xml"/><Relationship Id="rId17" Type="http://schemas.openxmlformats.org/officeDocument/2006/relationships/slideLayout" Target="../slideLayouts/slideLayout37.xml"/><Relationship Id="rId25" Type="http://schemas.openxmlformats.org/officeDocument/2006/relationships/slideLayout" Target="../slideLayouts/slideLayout45.xml"/><Relationship Id="rId33" Type="http://schemas.openxmlformats.org/officeDocument/2006/relationships/slideLayout" Target="../slideLayouts/slideLayout53.xml"/><Relationship Id="rId38" Type="http://schemas.openxmlformats.org/officeDocument/2006/relationships/slideLayout" Target="../slideLayouts/slideLayout58.xml"/><Relationship Id="rId46" Type="http://schemas.openxmlformats.org/officeDocument/2006/relationships/slideLayout" Target="../slideLayouts/slideLayout66.xml"/><Relationship Id="rId20" Type="http://schemas.openxmlformats.org/officeDocument/2006/relationships/slideLayout" Target="../slideLayouts/slideLayout40.xml"/><Relationship Id="rId41" Type="http://schemas.openxmlformats.org/officeDocument/2006/relationships/slideLayout" Target="../slideLayouts/slideLayout61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5" Type="http://schemas.openxmlformats.org/officeDocument/2006/relationships/slideLayout" Target="../slideLayouts/slideLayout35.xml"/><Relationship Id="rId23" Type="http://schemas.openxmlformats.org/officeDocument/2006/relationships/slideLayout" Target="../slideLayouts/slideLayout43.xml"/><Relationship Id="rId28" Type="http://schemas.openxmlformats.org/officeDocument/2006/relationships/slideLayout" Target="../slideLayouts/slideLayout48.xml"/><Relationship Id="rId36" Type="http://schemas.openxmlformats.org/officeDocument/2006/relationships/slideLayout" Target="../slideLayouts/slideLayout56.xml"/><Relationship Id="rId49" Type="http://schemas.openxmlformats.org/officeDocument/2006/relationships/vmlDrawing" Target="../drawings/vmlDrawing3.v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5.xml"/><Relationship Id="rId13" Type="http://schemas.openxmlformats.org/officeDocument/2006/relationships/slideLayout" Target="../slideLayouts/slideLayout80.xml"/><Relationship Id="rId18" Type="http://schemas.openxmlformats.org/officeDocument/2006/relationships/slideLayout" Target="../slideLayouts/slideLayout85.xml"/><Relationship Id="rId26" Type="http://schemas.openxmlformats.org/officeDocument/2006/relationships/slideLayout" Target="../slideLayouts/slideLayout93.xml"/><Relationship Id="rId3" Type="http://schemas.openxmlformats.org/officeDocument/2006/relationships/slideLayout" Target="../slideLayouts/slideLayout70.xml"/><Relationship Id="rId21" Type="http://schemas.openxmlformats.org/officeDocument/2006/relationships/slideLayout" Target="../slideLayouts/slideLayout88.xml"/><Relationship Id="rId7" Type="http://schemas.openxmlformats.org/officeDocument/2006/relationships/slideLayout" Target="../slideLayouts/slideLayout74.xml"/><Relationship Id="rId12" Type="http://schemas.openxmlformats.org/officeDocument/2006/relationships/slideLayout" Target="../slideLayouts/slideLayout79.xml"/><Relationship Id="rId17" Type="http://schemas.openxmlformats.org/officeDocument/2006/relationships/slideLayout" Target="../slideLayouts/slideLayout84.xml"/><Relationship Id="rId25" Type="http://schemas.openxmlformats.org/officeDocument/2006/relationships/slideLayout" Target="../slideLayouts/slideLayout92.xml"/><Relationship Id="rId2" Type="http://schemas.openxmlformats.org/officeDocument/2006/relationships/slideLayout" Target="../slideLayouts/slideLayout69.xml"/><Relationship Id="rId16" Type="http://schemas.openxmlformats.org/officeDocument/2006/relationships/slideLayout" Target="../slideLayouts/slideLayout83.xml"/><Relationship Id="rId20" Type="http://schemas.openxmlformats.org/officeDocument/2006/relationships/slideLayout" Target="../slideLayouts/slideLayout87.xml"/><Relationship Id="rId29" Type="http://schemas.openxmlformats.org/officeDocument/2006/relationships/slideLayout" Target="../slideLayouts/slideLayout96.xml"/><Relationship Id="rId1" Type="http://schemas.openxmlformats.org/officeDocument/2006/relationships/slideLayout" Target="../slideLayouts/slideLayout68.xml"/><Relationship Id="rId6" Type="http://schemas.openxmlformats.org/officeDocument/2006/relationships/slideLayout" Target="../slideLayouts/slideLayout73.xml"/><Relationship Id="rId11" Type="http://schemas.openxmlformats.org/officeDocument/2006/relationships/slideLayout" Target="../slideLayouts/slideLayout78.xml"/><Relationship Id="rId24" Type="http://schemas.openxmlformats.org/officeDocument/2006/relationships/slideLayout" Target="../slideLayouts/slideLayout91.xml"/><Relationship Id="rId32" Type="http://schemas.openxmlformats.org/officeDocument/2006/relationships/theme" Target="../theme/theme3.xml"/><Relationship Id="rId5" Type="http://schemas.openxmlformats.org/officeDocument/2006/relationships/slideLayout" Target="../slideLayouts/slideLayout72.xml"/><Relationship Id="rId15" Type="http://schemas.openxmlformats.org/officeDocument/2006/relationships/slideLayout" Target="../slideLayouts/slideLayout82.xml"/><Relationship Id="rId23" Type="http://schemas.openxmlformats.org/officeDocument/2006/relationships/slideLayout" Target="../slideLayouts/slideLayout90.xml"/><Relationship Id="rId28" Type="http://schemas.openxmlformats.org/officeDocument/2006/relationships/slideLayout" Target="../slideLayouts/slideLayout95.xml"/><Relationship Id="rId10" Type="http://schemas.openxmlformats.org/officeDocument/2006/relationships/slideLayout" Target="../slideLayouts/slideLayout77.xml"/><Relationship Id="rId19" Type="http://schemas.openxmlformats.org/officeDocument/2006/relationships/slideLayout" Target="../slideLayouts/slideLayout86.xml"/><Relationship Id="rId31" Type="http://schemas.openxmlformats.org/officeDocument/2006/relationships/slideLayout" Target="../slideLayouts/slideLayout98.xml"/><Relationship Id="rId4" Type="http://schemas.openxmlformats.org/officeDocument/2006/relationships/slideLayout" Target="../slideLayouts/slideLayout71.xml"/><Relationship Id="rId9" Type="http://schemas.openxmlformats.org/officeDocument/2006/relationships/slideLayout" Target="../slideLayouts/slideLayout76.xml"/><Relationship Id="rId14" Type="http://schemas.openxmlformats.org/officeDocument/2006/relationships/slideLayout" Target="../slideLayouts/slideLayout81.xml"/><Relationship Id="rId22" Type="http://schemas.openxmlformats.org/officeDocument/2006/relationships/slideLayout" Target="../slideLayouts/slideLayout89.xml"/><Relationship Id="rId27" Type="http://schemas.openxmlformats.org/officeDocument/2006/relationships/slideLayout" Target="../slideLayouts/slideLayout94.xml"/><Relationship Id="rId30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B5FC43C-6422-4EC5-9777-D0980AA1DE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F76980B-4F51-4A8B-85E4-A88C11D471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419392-BCE4-4DEA-A5DD-04450B5CEB9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7D96E6-006C-4C23-AD21-A11877F85251}" type="datetimeFigureOut">
              <a:rPr lang="en-GB" smtClean="0"/>
              <a:t>21/05/2026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05B82F-08D7-4417-A78C-2A03934105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18F051-24DE-4C6E-99CF-5426B640B17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04FA0E-8A85-4868-9F7A-D1EC82F3804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257786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  <p:sldLayoutId id="2147483733" r:id="rId11"/>
    <p:sldLayoutId id="2147483734" r:id="rId12"/>
    <p:sldLayoutId id="2147483735" r:id="rId13"/>
    <p:sldLayoutId id="2147483736" r:id="rId14"/>
    <p:sldLayoutId id="2147483652" r:id="rId15"/>
    <p:sldLayoutId id="2147483654" r:id="rId16"/>
    <p:sldLayoutId id="2147483650" r:id="rId17"/>
    <p:sldLayoutId id="2147483738" r:id="rId18"/>
    <p:sldLayoutId id="2147483785" r:id="rId19"/>
    <p:sldLayoutId id="2147483821" r:id="rId2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Object 8" hidden="1">
            <a:extLst>
              <a:ext uri="{FF2B5EF4-FFF2-40B4-BE49-F238E27FC236}">
                <a16:creationId xmlns:a16="http://schemas.microsoft.com/office/drawing/2014/main" id="{793C7218-E911-45FA-BD7F-C42C08E3003A}"/>
              </a:ext>
            </a:extLst>
          </p:cNvPr>
          <p:cNvGraphicFramePr>
            <a:graphicFrameLocks noChangeAspect="1"/>
          </p:cNvGraphicFramePr>
          <p:nvPr>
            <p:custDataLst>
              <p:tags r:id="rId50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4" name="think-cell Slide" r:id="rId51" imgW="410" imgH="409" progId="TCLayout.ActiveDocument.1">
                  <p:embed/>
                </p:oleObj>
              </mc:Choice>
              <mc:Fallback>
                <p:oleObj name="think-cell Slide" r:id="rId51" imgW="410" imgH="409" progId="TCLayout.ActiveDocument.1">
                  <p:embed/>
                  <p:pic>
                    <p:nvPicPr>
                      <p:cNvPr id="9" name="Object 8" hidden="1">
                        <a:extLst>
                          <a:ext uri="{FF2B5EF4-FFF2-40B4-BE49-F238E27FC236}">
                            <a16:creationId xmlns:a16="http://schemas.microsoft.com/office/drawing/2014/main" id="{793C7218-E911-45FA-BD7F-C42C08E3003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2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9B2C415-378A-4B23-B8CF-C1989FA656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0" y="72000"/>
            <a:ext cx="11471989" cy="864000"/>
          </a:xfrm>
          <a:prstGeom prst="rect">
            <a:avLst/>
          </a:prstGeom>
        </p:spPr>
        <p:txBody>
          <a:bodyPr vert="horz" lIns="0" tIns="36000" rIns="0" bIns="36000" rtlCol="0" anchor="b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F0A601-27A4-402B-8750-A83284B64F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60000" y="1106834"/>
            <a:ext cx="11471983" cy="5093169"/>
          </a:xfrm>
          <a:prstGeom prst="rect">
            <a:avLst/>
          </a:prstGeom>
        </p:spPr>
        <p:txBody>
          <a:bodyPr vert="horz" lIns="0" tIns="36000" rIns="0" bIns="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E708102F-7186-48D2-A575-6A2E61127AC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866240" y="6442144"/>
            <a:ext cx="3600000" cy="2160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1000">
                <a:solidFill>
                  <a:srgbClr val="383838"/>
                </a:solidFill>
              </a:defRPr>
            </a:lvl1pPr>
          </a:lstStyle>
          <a:p>
            <a:r>
              <a:rPr lang="en-US"/>
              <a:t>PROPRIETARY &amp; CONFIDENTIAL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098D853-17D6-4E0A-B4A3-81C3914D46D6}"/>
              </a:ext>
            </a:extLst>
          </p:cNvPr>
          <p:cNvSpPr txBox="1"/>
          <p:nvPr/>
        </p:nvSpPr>
        <p:spPr>
          <a:xfrm>
            <a:off x="11466240" y="6442144"/>
            <a:ext cx="360000" cy="216000"/>
          </a:xfrm>
          <a:prstGeom prst="rect">
            <a:avLst/>
          </a:prstGeom>
          <a:noFill/>
        </p:spPr>
        <p:txBody>
          <a:bodyPr wrap="square" lIns="0" tIns="0" rIns="0" bIns="0" rtlCol="0" anchor="b">
            <a:noAutofit/>
          </a:bodyPr>
          <a:lstStyle/>
          <a:p>
            <a:pPr algn="r"/>
            <a:fld id="{9B6D7789-1921-484D-A3F9-4FF3D340B298}" type="slidenum">
              <a:rPr lang="en-US" sz="1000" smtClean="0"/>
              <a:pPr algn="r"/>
              <a:t>‹#›</a:t>
            </a:fld>
            <a:endParaRPr lang="en-US" sz="1000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995445F0-1EF8-9F6C-BB88-9DAD284D8529}"/>
              </a:ext>
            </a:extLst>
          </p:cNvPr>
          <p:cNvGrpSpPr/>
          <p:nvPr userDrawn="1"/>
        </p:nvGrpSpPr>
        <p:grpSpPr>
          <a:xfrm>
            <a:off x="360000" y="6408810"/>
            <a:ext cx="1324967" cy="217143"/>
            <a:chOff x="360000" y="6408810"/>
            <a:chExt cx="1324967" cy="217143"/>
          </a:xfrm>
        </p:grpSpPr>
        <p:pic>
          <p:nvPicPr>
            <p:cNvPr id="5" name="Picture 4" descr="A picture containing icon&#10;&#10;Description automatically generated">
              <a:extLst>
                <a:ext uri="{FF2B5EF4-FFF2-40B4-BE49-F238E27FC236}">
                  <a16:creationId xmlns:a16="http://schemas.microsoft.com/office/drawing/2014/main" id="{1E274760-121D-8353-FA8C-406C44DC8AC8}"/>
                </a:ext>
              </a:extLst>
            </p:cNvPr>
            <p:cNvPicPr>
              <a:picLocks noChangeAspect="1"/>
            </p:cNvPicPr>
            <p:nvPr/>
          </p:nvPicPr>
          <p:blipFill>
            <a:blip r:embed="rId5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0000" y="6408810"/>
              <a:ext cx="1042286" cy="217143"/>
            </a:xfrm>
            <a:prstGeom prst="rect">
              <a:avLst/>
            </a:prstGeom>
          </p:spPr>
        </p:pic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E385D9E3-28E8-4937-1017-CF635C548490}"/>
                </a:ext>
              </a:extLst>
            </p:cNvPr>
            <p:cNvGrpSpPr/>
            <p:nvPr userDrawn="1"/>
          </p:nvGrpSpPr>
          <p:grpSpPr>
            <a:xfrm>
              <a:off x="1468967" y="6409381"/>
              <a:ext cx="216000" cy="216000"/>
              <a:chOff x="1468967" y="6413962"/>
              <a:chExt cx="216000" cy="216000"/>
            </a:xfrm>
          </p:grpSpPr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3DEE8892-AA6A-FB76-8C4D-385BF1129283}"/>
                  </a:ext>
                </a:extLst>
              </p:cNvPr>
              <p:cNvSpPr/>
              <p:nvPr userDrawn="1"/>
            </p:nvSpPr>
            <p:spPr>
              <a:xfrm>
                <a:off x="1468967" y="6521962"/>
                <a:ext cx="108000" cy="108000"/>
              </a:xfrm>
              <a:prstGeom prst="rect">
                <a:avLst/>
              </a:prstGeom>
              <a:solidFill>
                <a:srgbClr val="1B5BA0"/>
              </a:solidFill>
              <a:ln w="6350" cap="flat" cmpd="sng" algn="ctr">
                <a:noFill/>
                <a:prstDash val="solid"/>
                <a:miter lim="800000"/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4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794DF630-D61A-7BE8-7281-A446CB272973}"/>
                  </a:ext>
                </a:extLst>
              </p:cNvPr>
              <p:cNvSpPr/>
              <p:nvPr userDrawn="1"/>
            </p:nvSpPr>
            <p:spPr>
              <a:xfrm>
                <a:off x="1576967" y="6413962"/>
                <a:ext cx="108000" cy="108000"/>
              </a:xfrm>
              <a:prstGeom prst="rect">
                <a:avLst/>
              </a:prstGeom>
              <a:solidFill>
                <a:srgbClr val="18B7FB"/>
              </a:solidFill>
              <a:ln w="6350" cap="flat" cmpd="sng" algn="ctr">
                <a:noFill/>
                <a:prstDash val="solid"/>
                <a:miter lim="800000"/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400" b="1" err="1">
                  <a:solidFill>
                    <a:schemeClr val="bg1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3302276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0" r:id="rId1"/>
    <p:sldLayoutId id="2147483741" r:id="rId2"/>
    <p:sldLayoutId id="2147483742" r:id="rId3"/>
    <p:sldLayoutId id="2147483743" r:id="rId4"/>
    <p:sldLayoutId id="2147483744" r:id="rId5"/>
    <p:sldLayoutId id="2147483745" r:id="rId6"/>
    <p:sldLayoutId id="2147483746" r:id="rId7"/>
    <p:sldLayoutId id="2147483747" r:id="rId8"/>
    <p:sldLayoutId id="2147483748" r:id="rId9"/>
    <p:sldLayoutId id="2147483749" r:id="rId10"/>
    <p:sldLayoutId id="2147483750" r:id="rId11"/>
    <p:sldLayoutId id="2147483751" r:id="rId12"/>
    <p:sldLayoutId id="2147483752" r:id="rId13"/>
    <p:sldLayoutId id="2147483753" r:id="rId14"/>
    <p:sldLayoutId id="2147483754" r:id="rId15"/>
    <p:sldLayoutId id="2147483755" r:id="rId16"/>
    <p:sldLayoutId id="2147483756" r:id="rId17"/>
    <p:sldLayoutId id="2147483757" r:id="rId18"/>
    <p:sldLayoutId id="2147483758" r:id="rId19"/>
    <p:sldLayoutId id="2147483759" r:id="rId20"/>
    <p:sldLayoutId id="2147483760" r:id="rId21"/>
    <p:sldLayoutId id="2147483761" r:id="rId22"/>
    <p:sldLayoutId id="2147483762" r:id="rId23"/>
    <p:sldLayoutId id="2147483763" r:id="rId24"/>
    <p:sldLayoutId id="2147483764" r:id="rId25"/>
    <p:sldLayoutId id="2147483765" r:id="rId26"/>
    <p:sldLayoutId id="2147483766" r:id="rId27"/>
    <p:sldLayoutId id="2147483767" r:id="rId28"/>
    <p:sldLayoutId id="2147483768" r:id="rId29"/>
    <p:sldLayoutId id="2147483769" r:id="rId30"/>
    <p:sldLayoutId id="2147483770" r:id="rId31"/>
    <p:sldLayoutId id="2147483771" r:id="rId32"/>
    <p:sldLayoutId id="2147483772" r:id="rId33"/>
    <p:sldLayoutId id="2147483773" r:id="rId34"/>
    <p:sldLayoutId id="2147483774" r:id="rId35"/>
    <p:sldLayoutId id="2147483775" r:id="rId36"/>
    <p:sldLayoutId id="2147483776" r:id="rId37"/>
    <p:sldLayoutId id="2147483777" r:id="rId38"/>
    <p:sldLayoutId id="2147483778" r:id="rId39"/>
    <p:sldLayoutId id="2147483779" r:id="rId40"/>
    <p:sldLayoutId id="2147483780" r:id="rId41"/>
    <p:sldLayoutId id="2147483781" r:id="rId42"/>
    <p:sldLayoutId id="2147483782" r:id="rId43"/>
    <p:sldLayoutId id="2147483783" r:id="rId44"/>
    <p:sldLayoutId id="2147483784" r:id="rId45"/>
    <p:sldLayoutId id="2147483787" r:id="rId46"/>
    <p:sldLayoutId id="2147483820" r:id="rId47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400" b="1" i="0" kern="1200">
          <a:solidFill>
            <a:srgbClr val="123D80"/>
          </a:solidFill>
          <a:latin typeface="+mj-lt"/>
          <a:ea typeface="Open Sans ExtraBold" panose="020B0606030504020204" pitchFamily="34" charset="0"/>
          <a:cs typeface="Open Sans ExtraBold" panose="020B0606030504020204" pitchFamily="34" charset="0"/>
        </a:defRPr>
      </a:lvl1pPr>
    </p:titleStyle>
    <p:bodyStyle>
      <a:lvl1pPr marL="180000" indent="-180000" algn="l" defTabSz="914400" rtl="0" eaLnBrk="1" latinLnBrk="0" hangingPunct="1">
        <a:lnSpc>
          <a:spcPct val="90000"/>
        </a:lnSpc>
        <a:spcBef>
          <a:spcPts val="900"/>
        </a:spcBef>
        <a:spcAft>
          <a:spcPts val="0"/>
        </a:spcAft>
        <a:buClr>
          <a:schemeClr val="tx1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Open Sans" panose="020B0606030504020204" pitchFamily="34" charset="0"/>
          <a:cs typeface="Open Sans" panose="020B0606030504020204" pitchFamily="34" charset="0"/>
        </a:defRPr>
      </a:lvl1pPr>
      <a:lvl2pPr marL="360000" indent="-180000" algn="l" defTabSz="914400" rtl="0" eaLnBrk="1" latinLnBrk="0" hangingPunct="1">
        <a:lnSpc>
          <a:spcPct val="90000"/>
        </a:lnSpc>
        <a:spcBef>
          <a:spcPts val="400"/>
        </a:spcBef>
        <a:buClr>
          <a:schemeClr val="tx1"/>
        </a:buClr>
        <a:buFont typeface="Open Sans" panose="020B0606030504020204" pitchFamily="34" charset="0"/>
        <a:buChar char="–"/>
        <a:tabLst/>
        <a:defRPr sz="1400" kern="1200">
          <a:solidFill>
            <a:schemeClr val="tx1"/>
          </a:solidFill>
          <a:latin typeface="+mn-lt"/>
          <a:ea typeface="Open Sans" panose="020B0606030504020204" pitchFamily="34" charset="0"/>
          <a:cs typeface="Open Sans" panose="020B0606030504020204" pitchFamily="34" charset="0"/>
        </a:defRPr>
      </a:lvl2pPr>
      <a:lvl3pPr marL="540000" indent="-180000" algn="l" defTabSz="914400" rtl="0" eaLnBrk="1" latinLnBrk="0" hangingPunct="1">
        <a:lnSpc>
          <a:spcPct val="90000"/>
        </a:lnSpc>
        <a:spcBef>
          <a:spcPts val="400"/>
        </a:spcBef>
        <a:buClr>
          <a:schemeClr val="tx1"/>
        </a:buClr>
        <a:buFont typeface="Open Sans" panose="020B0606030504020204" pitchFamily="34" charset="0"/>
        <a:buChar char="–"/>
        <a:tabLst/>
        <a:defRPr sz="1400" kern="1200">
          <a:solidFill>
            <a:schemeClr val="tx1"/>
          </a:solidFill>
          <a:latin typeface="+mn-lt"/>
          <a:ea typeface="Open Sans" panose="020B0606030504020204" pitchFamily="34" charset="0"/>
          <a:cs typeface="Open Sans" panose="020B0606030504020204" pitchFamily="34" charset="0"/>
        </a:defRPr>
      </a:lvl3pPr>
      <a:lvl4pPr marL="720000" indent="-180000" algn="l" defTabSz="914400" rtl="0" eaLnBrk="1" latinLnBrk="0" hangingPunct="1">
        <a:lnSpc>
          <a:spcPct val="90000"/>
        </a:lnSpc>
        <a:spcBef>
          <a:spcPts val="400"/>
        </a:spcBef>
        <a:buClr>
          <a:schemeClr val="tx1"/>
        </a:buClr>
        <a:buFont typeface="Open Sans" panose="020B0606030504020204" pitchFamily="34" charset="0"/>
        <a:buChar char="–"/>
        <a:tabLst/>
        <a:defRPr sz="1400" kern="1200">
          <a:solidFill>
            <a:schemeClr val="tx1"/>
          </a:solidFill>
          <a:latin typeface="+mn-lt"/>
          <a:ea typeface="Open Sans" panose="020B0606030504020204" pitchFamily="34" charset="0"/>
          <a:cs typeface="Open Sans" panose="020B0606030504020204" pitchFamily="34" charset="0"/>
        </a:defRPr>
      </a:lvl4pPr>
      <a:lvl5pPr marL="900000" indent="-180000" algn="l" defTabSz="914400" rtl="0" eaLnBrk="1" latinLnBrk="0" hangingPunct="1">
        <a:lnSpc>
          <a:spcPct val="90000"/>
        </a:lnSpc>
        <a:spcBef>
          <a:spcPts val="400"/>
        </a:spcBef>
        <a:buClr>
          <a:schemeClr val="tx1"/>
        </a:buClr>
        <a:buFont typeface="Open Sans" panose="020B0606030504020204" pitchFamily="34" charset="0"/>
        <a:buChar char="–"/>
        <a:tabLst/>
        <a:defRPr sz="1400" kern="1200">
          <a:solidFill>
            <a:schemeClr val="tx1"/>
          </a:solidFill>
          <a:latin typeface="+mn-lt"/>
          <a:ea typeface="Open Sans" panose="020B0606030504020204" pitchFamily="34" charset="0"/>
          <a:cs typeface="Open Sans" panose="020B0606030504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7" orient="horz" pos="2160">
          <p15:clr>
            <a:srgbClr val="F26B43"/>
          </p15:clr>
        </p15:guide>
        <p15:guide id="8">
          <p15:clr>
            <a:srgbClr val="F26B43"/>
          </p15:clr>
        </p15:guide>
        <p15:guide id="9" pos="7446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CC285FB-A333-4DA8-AF05-74E7A8134E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18B123-E5AB-4B4A-AE68-987AE38030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B8BBD0-612A-4A2C-B319-31C435A44F4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07916C-97F5-4A54-A9FD-095A162F72D9}" type="datetimeFigureOut">
              <a:rPr lang="en-GB" smtClean="0"/>
              <a:t>21/05/2026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B61999-1778-4766-B35A-411D792B99E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446207-2907-494E-BF89-001A501B88D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C8EFD4-51A7-424F-ACDD-92BD51D3D77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253877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9" r:id="rId1"/>
    <p:sldLayoutId id="2147483790" r:id="rId2"/>
    <p:sldLayoutId id="2147483791" r:id="rId3"/>
    <p:sldLayoutId id="2147483792" r:id="rId4"/>
    <p:sldLayoutId id="2147483793" r:id="rId5"/>
    <p:sldLayoutId id="2147483794" r:id="rId6"/>
    <p:sldLayoutId id="2147483795" r:id="rId7"/>
    <p:sldLayoutId id="2147483796" r:id="rId8"/>
    <p:sldLayoutId id="2147483797" r:id="rId9"/>
    <p:sldLayoutId id="2147483798" r:id="rId10"/>
    <p:sldLayoutId id="2147483799" r:id="rId11"/>
    <p:sldLayoutId id="2147483800" r:id="rId12"/>
    <p:sldLayoutId id="2147483801" r:id="rId13"/>
    <p:sldLayoutId id="2147483802" r:id="rId14"/>
    <p:sldLayoutId id="2147483803" r:id="rId15"/>
    <p:sldLayoutId id="2147483804" r:id="rId16"/>
    <p:sldLayoutId id="2147483805" r:id="rId17"/>
    <p:sldLayoutId id="2147483806" r:id="rId18"/>
    <p:sldLayoutId id="2147483807" r:id="rId19"/>
    <p:sldLayoutId id="2147483808" r:id="rId20"/>
    <p:sldLayoutId id="2147483809" r:id="rId21"/>
    <p:sldLayoutId id="2147483810" r:id="rId22"/>
    <p:sldLayoutId id="2147483811" r:id="rId23"/>
    <p:sldLayoutId id="2147483812" r:id="rId24"/>
    <p:sldLayoutId id="2147483813" r:id="rId25"/>
    <p:sldLayoutId id="2147483814" r:id="rId26"/>
    <p:sldLayoutId id="2147483815" r:id="rId27"/>
    <p:sldLayoutId id="2147483816" r:id="rId28"/>
    <p:sldLayoutId id="2147483817" r:id="rId29"/>
    <p:sldLayoutId id="2147483818" r:id="rId30"/>
    <p:sldLayoutId id="2147483819" r:id="rId3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7.xml"/><Relationship Id="rId4" Type="http://schemas.openxmlformats.org/officeDocument/2006/relationships/hyperlink" Target="https://apicciano.commons.gc.cuny.edu/2021/02/24/artificial-intelligence-here-there-everywhere-oh-my/" TargetMode="Externa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creativecommons.org/licenses/by-nd/3.0/" TargetMode="External"/><Relationship Id="rId4" Type="http://schemas.openxmlformats.org/officeDocument/2006/relationships/hyperlink" Target="https://faithandscripture.blogspot.com/2017/07/hermeneutic-circle-and-asking-better.html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ickr.com/photos/8489692@N03/33105837555/" TargetMode="External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14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21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ickr.com/photos/visionet-art/6166877718" TargetMode="External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14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1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0.xml"/><Relationship Id="rId6" Type="http://schemas.openxmlformats.org/officeDocument/2006/relationships/hyperlink" Target="https://www.asme.org.uk/awards/tctnewvoices/" TargetMode="External"/><Relationship Id="rId5" Type="http://schemas.openxmlformats.org/officeDocument/2006/relationships/image" Target="cid:A8F2D78B-BD1D-4198-85FC-9BBB0D5352C3" TargetMode="External"/><Relationship Id="rId4" Type="http://schemas.openxmlformats.org/officeDocument/2006/relationships/image" Target="../media/image43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0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hyperlink" Target="https://authorservices.wiley.com/Reviewers/index.html" TargetMode="External"/><Relationship Id="rId1" Type="http://schemas.openxmlformats.org/officeDocument/2006/relationships/slideLayout" Target="../slideLayouts/slideLayout1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1.jpeg"/><Relationship Id="rId4" Type="http://schemas.openxmlformats.org/officeDocument/2006/relationships/image" Target="../media/image4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rosiewritingspace.com/how-to-cope-with-imposter-syndrome/" TargetMode="External"/><Relationship Id="rId7" Type="http://schemas.openxmlformats.org/officeDocument/2006/relationships/image" Target="../media/image21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debbish.com/other-stuff/imposter-syndrome/" TargetMode="External"/><Relationship Id="rId5" Type="http://schemas.openxmlformats.org/officeDocument/2006/relationships/image" Target="../media/image23.jpg"/><Relationship Id="rId4" Type="http://schemas.openxmlformats.org/officeDocument/2006/relationships/hyperlink" Target="https://creativecommons.org/licenses/by-nd/3.0/" TargetMode="Externa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tiff"/><Relationship Id="rId3" Type="http://schemas.openxmlformats.org/officeDocument/2006/relationships/image" Target="../media/image25.wmf"/><Relationship Id="rId7" Type="http://schemas.openxmlformats.org/officeDocument/2006/relationships/image" Target="../media/image29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tiff"/><Relationship Id="rId5" Type="http://schemas.openxmlformats.org/officeDocument/2006/relationships/image" Target="../media/image27.tiff"/><Relationship Id="rId4" Type="http://schemas.openxmlformats.org/officeDocument/2006/relationships/image" Target="../media/image26.tif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eg"/><Relationship Id="rId4" Type="http://schemas.openxmlformats.org/officeDocument/2006/relationships/hyperlink" Target="https://openclipart.org/detail/172452/home-sweet-home-2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419100" y="1817569"/>
            <a:ext cx="8362950" cy="1065534"/>
          </a:xfrm>
        </p:spPr>
        <p:txBody>
          <a:bodyPr/>
          <a:lstStyle/>
          <a:p>
            <a:r>
              <a:rPr lang="en-GB" sz="4400" i="1" dirty="0"/>
              <a:t>Getting started…Routes to Publishing</a:t>
            </a:r>
            <a:endParaRPr lang="en-GB" sz="4400" i="1" dirty="0">
              <a:latin typeface="Abadi Extra Light" panose="020B0204020104020204" pitchFamily="34" charset="0"/>
            </a:endParaRPr>
          </a:p>
        </p:txBody>
      </p:sp>
      <p:sp>
        <p:nvSpPr>
          <p:cNvPr id="3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419100" y="3602496"/>
            <a:ext cx="8648700" cy="1860279"/>
          </a:xfrm>
        </p:spPr>
        <p:txBody>
          <a:bodyPr>
            <a:noAutofit/>
          </a:bodyPr>
          <a:lstStyle/>
          <a:p>
            <a:endParaRPr lang="en-US" sz="2600" dirty="0"/>
          </a:p>
          <a:p>
            <a:r>
              <a:rPr lang="en-US" sz="2600" dirty="0"/>
              <a:t>Paul Crampton </a:t>
            </a:r>
          </a:p>
          <a:p>
            <a:r>
              <a:rPr lang="en-US" sz="2600" dirty="0"/>
              <a:t>Director of the Health Professions Education Unit, </a:t>
            </a:r>
          </a:p>
          <a:p>
            <a:r>
              <a:rPr lang="en-US" sz="2600" dirty="0"/>
              <a:t>Co-</a:t>
            </a:r>
            <a:r>
              <a:rPr lang="en-US" sz="2600" dirty="0" err="1"/>
              <a:t>EiC</a:t>
            </a:r>
            <a:r>
              <a:rPr lang="en-US" sz="2600" dirty="0"/>
              <a:t>, The Clinical Teacher</a:t>
            </a:r>
          </a:p>
        </p:txBody>
      </p:sp>
      <p:pic>
        <p:nvPicPr>
          <p:cNvPr id="4" name="Picture 2" descr="TCT WOL masthead">
            <a:extLst>
              <a:ext uri="{FF2B5EF4-FFF2-40B4-BE49-F238E27FC236}">
                <a16:creationId xmlns:a16="http://schemas.microsoft.com/office/drawing/2014/main" id="{372BBA09-FCE8-40C4-94D0-5317BEB06B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6712" y="501744"/>
            <a:ext cx="6491088" cy="757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5A09EF51-97C7-465B-AFE2-28ED6AD837CA}"/>
              </a:ext>
            </a:extLst>
          </p:cNvPr>
          <p:cNvSpPr/>
          <p:nvPr/>
        </p:nvSpPr>
        <p:spPr>
          <a:xfrm>
            <a:off x="5822256" y="6233094"/>
            <a:ext cx="3982437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600" dirty="0">
                <a:solidFill>
                  <a:schemeClr val="bg1"/>
                </a:solidFill>
              </a:rPr>
              <a:t>contact: </a:t>
            </a:r>
            <a:r>
              <a:rPr lang="en-US" dirty="0">
                <a:solidFill>
                  <a:schemeClr val="bg1"/>
                </a:solidFill>
              </a:rPr>
              <a:t>paul.crampton@hyms.ac.uk</a:t>
            </a:r>
          </a:p>
        </p:txBody>
      </p:sp>
    </p:spTree>
    <p:extLst>
      <p:ext uri="{BB962C8B-B14F-4D97-AF65-F5344CB8AC3E}">
        <p14:creationId xmlns:p14="http://schemas.microsoft.com/office/powerpoint/2010/main" val="10165228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4081A1-4DDE-C38B-2F18-78F84926FA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rrow: Pentagon 7">
            <a:extLst>
              <a:ext uri="{FF2B5EF4-FFF2-40B4-BE49-F238E27FC236}">
                <a16:creationId xmlns:a16="http://schemas.microsoft.com/office/drawing/2014/main" id="{46207537-8F3B-0C6C-F46B-71F00BB37BFF}"/>
              </a:ext>
            </a:extLst>
          </p:cNvPr>
          <p:cNvSpPr/>
          <p:nvPr/>
        </p:nvSpPr>
        <p:spPr>
          <a:xfrm>
            <a:off x="0" y="2586239"/>
            <a:ext cx="6111551" cy="3282716"/>
          </a:xfrm>
          <a:prstGeom prst="homePlate">
            <a:avLst/>
          </a:prstGeom>
          <a:solidFill>
            <a:schemeClr val="accent2"/>
          </a:solidFill>
          <a:ln>
            <a:solidFill>
              <a:srgbClr val="123D8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400" b="1" i="0" u="none" strike="noStrike" kern="1200" cap="none" spc="0" normalizeH="0" baseline="0" noProof="0" dirty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25DDD97D-5190-531D-1B8A-B3AD10D416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>
                <a:ea typeface="Open Sans ExtraBold"/>
                <a:cs typeface="Open Sans ExtraBold"/>
              </a:rPr>
              <a:t>Author Guidelines </a:t>
            </a:r>
            <a:endParaRPr lang="en-US" sz="4400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0D665B4-D19A-ECDF-279F-B16D4D41C6D4}"/>
              </a:ext>
            </a:extLst>
          </p:cNvPr>
          <p:cNvSpPr txBox="1">
            <a:spLocks noGrp="1"/>
          </p:cNvSpPr>
          <p:nvPr>
            <p:ph type="body" sz="quarter" idx="29"/>
          </p:nvPr>
        </p:nvSpPr>
        <p:spPr>
          <a:xfrm>
            <a:off x="5931936" y="2027822"/>
            <a:ext cx="5452966" cy="4578252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algn="ctr"/>
            <a:r>
              <a:rPr lang="en-GB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Ensure you fully understand these key factors before submitting your manuscript:</a:t>
            </a:r>
          </a:p>
          <a:p>
            <a:pPr marL="342900" indent="-342900" algn="ctr">
              <a:buFont typeface="Wingdings" panose="05000000000000000000" pitchFamily="2" charset="2"/>
              <a:buChar char="ü"/>
            </a:pPr>
            <a:r>
              <a:rPr lang="en-GB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Manuscript Formatting</a:t>
            </a:r>
          </a:p>
          <a:p>
            <a:pPr marL="171450" indent="-171450" algn="ctr">
              <a:buFont typeface="Wingdings" panose="05000000000000000000" pitchFamily="2" charset="2"/>
              <a:buChar char="ü"/>
            </a:pPr>
            <a:r>
              <a:rPr lang="en-GB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Scope &amp; Fit </a:t>
            </a:r>
          </a:p>
          <a:p>
            <a:pPr marL="171450" indent="-171450" algn="ctr">
              <a:buFont typeface="Wingdings" panose="05000000000000000000" pitchFamily="2" charset="2"/>
              <a:buChar char="ü"/>
            </a:pPr>
            <a:r>
              <a:rPr lang="en-GB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Submission Process</a:t>
            </a:r>
          </a:p>
          <a:p>
            <a:pPr marL="171450" indent="-171450" algn="ctr">
              <a:buFont typeface="Wingdings" panose="05000000000000000000" pitchFamily="2" charset="2"/>
              <a:buChar char="ü"/>
            </a:pPr>
            <a:r>
              <a:rPr lang="en-GB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Open Access &amp; Copyright </a:t>
            </a:r>
          </a:p>
          <a:p>
            <a:pPr marL="171450" indent="-171450" algn="ctr">
              <a:buFont typeface="Wingdings" panose="05000000000000000000" pitchFamily="2" charset="2"/>
              <a:buChar char="ü"/>
            </a:pPr>
            <a:r>
              <a:rPr lang="en-GB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Peer Review Process </a:t>
            </a:r>
          </a:p>
          <a:p>
            <a:pPr marL="171450" indent="-171450" algn="ctr">
              <a:buFont typeface="Wingdings" panose="05000000000000000000" pitchFamily="2" charset="2"/>
              <a:buChar char="ü"/>
            </a:pPr>
            <a:r>
              <a:rPr lang="en-GB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Data Sharing &amp; Ethics</a:t>
            </a:r>
          </a:p>
          <a:p>
            <a:pPr marL="171450" indent="-171450" algn="ctr">
              <a:buFont typeface="Wingdings" panose="05000000000000000000" pitchFamily="2" charset="2"/>
              <a:buChar char="ü"/>
            </a:pPr>
            <a:r>
              <a:rPr lang="en-GB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Figures &amp; Tables </a:t>
            </a:r>
          </a:p>
          <a:p>
            <a:pPr marL="171450" indent="-171450" algn="ctr">
              <a:buFont typeface="Wingdings" panose="05000000000000000000" pitchFamily="2" charset="2"/>
              <a:buChar char="ü"/>
            </a:pPr>
            <a:r>
              <a:rPr lang="en-GB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Revision &amp; Appeals</a:t>
            </a:r>
            <a:endParaRPr lang="en-GB" dirty="0">
              <a:solidFill>
                <a:srgbClr val="383838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CB5C698-72B4-68F5-2F3C-009EC1DB420D}"/>
              </a:ext>
            </a:extLst>
          </p:cNvPr>
          <p:cNvSpPr txBox="1"/>
          <p:nvPr/>
        </p:nvSpPr>
        <p:spPr>
          <a:xfrm>
            <a:off x="489857" y="2888769"/>
            <a:ext cx="4390053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Author guidelines differ by journal.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Review them carefully to understand the expectations and ensure a smooth submission.</a:t>
            </a:r>
          </a:p>
        </p:txBody>
      </p:sp>
    </p:spTree>
    <p:extLst>
      <p:ext uri="{BB962C8B-B14F-4D97-AF65-F5344CB8AC3E}">
        <p14:creationId xmlns:p14="http://schemas.microsoft.com/office/powerpoint/2010/main" val="106395810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4A8856B-0D27-4CE9-B54A-72B4D5EFF4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3705" y="2119500"/>
            <a:ext cx="3323925" cy="3364707"/>
          </a:xfrm>
          <a:prstGeom prst="rect">
            <a:avLst/>
          </a:prstGeom>
        </p:spPr>
      </p:pic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C13B45B0-9062-DDD3-90DC-A670C27A627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669876" y="355601"/>
            <a:ext cx="6552311" cy="904875"/>
          </a:xfr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7DC6D9E-39D0-7E3B-7641-8EA2ADF32EF6}"/>
              </a:ext>
            </a:extLst>
          </p:cNvPr>
          <p:cNvSpPr txBox="1"/>
          <p:nvPr/>
        </p:nvSpPr>
        <p:spPr>
          <a:xfrm>
            <a:off x="739302" y="895587"/>
            <a:ext cx="8927493" cy="54476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AU" sz="3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Founded in 2004</a:t>
            </a:r>
          </a:p>
          <a:p>
            <a:endParaRPr lang="en-AU" sz="3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AU" sz="3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Multi-professional, international journal</a:t>
            </a:r>
          </a:p>
          <a:p>
            <a:endParaRPr lang="en-AU" sz="3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GB" sz="32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Platform to share: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32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Practical experiences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32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Teaching innovations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32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Scholarly activities</a:t>
            </a:r>
          </a:p>
          <a:p>
            <a:endParaRPr lang="en-GB" sz="2200" kern="100" dirty="0">
              <a:solidFill>
                <a:srgbClr val="D91F53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endParaRPr lang="en-GB" sz="2200" dirty="0">
              <a:solidFill>
                <a:srgbClr val="D91F53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endParaRPr lang="en-GB" sz="2400" kern="100" dirty="0">
              <a:solidFill>
                <a:srgbClr val="D91F53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endParaRPr lang="en-GB" sz="2400" dirty="0">
              <a:solidFill>
                <a:srgbClr val="D91F53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630822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04B952-DC4B-6469-B250-3B3AA442D6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6384" y="1148317"/>
            <a:ext cx="11517548" cy="530487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AU" sz="3200" b="1" u="sng" dirty="0">
                <a:solidFill>
                  <a:srgbClr val="D91F5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Article types</a:t>
            </a:r>
          </a:p>
          <a:p>
            <a:r>
              <a:rPr lang="en-AU" sz="2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Research Article (3,000 words, max 30 references)</a:t>
            </a:r>
          </a:p>
          <a:p>
            <a:r>
              <a:rPr lang="en-AU" sz="2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Background, Methods, Findings, Discussion, Conclusion</a:t>
            </a:r>
          </a:p>
          <a:p>
            <a:endParaRPr lang="en-AU" sz="26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AU" sz="2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Review Article (4,000 words, max 60 references)</a:t>
            </a:r>
          </a:p>
          <a:p>
            <a:r>
              <a:rPr lang="en-AU" sz="2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Background, Methods, Findings, Implications</a:t>
            </a:r>
          </a:p>
          <a:p>
            <a:endParaRPr lang="en-AU" sz="26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AU" sz="2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Innovation, Implementation, Improvement (III) (1,500 words, 15 references)</a:t>
            </a:r>
          </a:p>
          <a:p>
            <a:r>
              <a:rPr lang="en-AU" sz="2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Allow authors to demonstrate scholarly approaches to health professions education design, implementation &amp; evaluation.  </a:t>
            </a:r>
          </a:p>
          <a:p>
            <a:r>
              <a:rPr lang="en-AU" sz="2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Background, Approach, Evaluation, Implications</a:t>
            </a:r>
          </a:p>
          <a:p>
            <a:endParaRPr lang="en-AU" sz="2600" dirty="0">
              <a:solidFill>
                <a:srgbClr val="D91F53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endParaRPr lang="en-AU" sz="2600" dirty="0">
              <a:solidFill>
                <a:srgbClr val="D91F53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endParaRPr lang="en-AU" sz="2600" dirty="0">
              <a:solidFill>
                <a:srgbClr val="D91F53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Content Placeholder 5">
            <a:extLst>
              <a:ext uri="{FF2B5EF4-FFF2-40B4-BE49-F238E27FC236}">
                <a16:creationId xmlns:a16="http://schemas.microsoft.com/office/drawing/2014/main" id="{36BCEE3D-2082-F67F-ABB0-C7742A636C7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076893" y="243442"/>
            <a:ext cx="6698512" cy="904875"/>
          </a:xfrm>
        </p:spPr>
      </p:pic>
    </p:spTree>
    <p:extLst>
      <p:ext uri="{BB962C8B-B14F-4D97-AF65-F5344CB8AC3E}">
        <p14:creationId xmlns:p14="http://schemas.microsoft.com/office/powerpoint/2010/main" val="3462601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04B952-DC4B-6469-B250-3B3AA442D6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620211"/>
            <a:ext cx="11048999" cy="506674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AU" sz="3200" b="1" u="sng" dirty="0">
                <a:solidFill>
                  <a:srgbClr val="D91F5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Perspective papers</a:t>
            </a:r>
          </a:p>
          <a:p>
            <a:pPr marL="0" indent="0">
              <a:buNone/>
            </a:pPr>
            <a:endParaRPr lang="en-AU" sz="3200" b="1" u="sng" dirty="0">
              <a:solidFill>
                <a:srgbClr val="D91F53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en-AU" sz="2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Clinical Teacher’s Toolbox (1500-2000 words, 15 references)</a:t>
            </a:r>
          </a:p>
          <a:p>
            <a:pPr marL="0" indent="0">
              <a:buNone/>
            </a:pPr>
            <a:r>
              <a:rPr lang="en-AU" sz="2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Focus on describing ‘tools’ and providing recommendations to enhance learning and teaching in clinical education. (e.g. ‘Supporting international graduates to success’)</a:t>
            </a:r>
          </a:p>
          <a:p>
            <a:pPr marL="0" indent="0">
              <a:buNone/>
            </a:pPr>
            <a:endParaRPr lang="en-AU" sz="26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en-AU" sz="2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How to… (1500 words, 15 references)</a:t>
            </a:r>
          </a:p>
          <a:p>
            <a:pPr marL="0" indent="0">
              <a:buNone/>
            </a:pPr>
            <a:r>
              <a:rPr lang="en-AU" sz="2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Share research-informed guidance on designing, implementing &amp; evaluating an initiative. (e.g. ‘How to write a good research question’)</a:t>
            </a:r>
          </a:p>
          <a:p>
            <a:pPr marL="0" indent="0">
              <a:buNone/>
            </a:pPr>
            <a:endParaRPr lang="en-AU" sz="24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en-AU" sz="24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en-AU" sz="24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endParaRPr lang="en-AU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endParaRPr lang="en-AU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endParaRPr lang="en-AU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Content Placeholder 5">
            <a:extLst>
              <a:ext uri="{FF2B5EF4-FFF2-40B4-BE49-F238E27FC236}">
                <a16:creationId xmlns:a16="http://schemas.microsoft.com/office/drawing/2014/main" id="{FD603C81-0DE0-4789-C1FD-F59224D2E17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182489" y="167774"/>
            <a:ext cx="6552311" cy="904875"/>
          </a:xfrm>
        </p:spPr>
      </p:pic>
    </p:spTree>
    <p:extLst>
      <p:ext uri="{BB962C8B-B14F-4D97-AF65-F5344CB8AC3E}">
        <p14:creationId xmlns:p14="http://schemas.microsoft.com/office/powerpoint/2010/main" val="167230336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04B952-DC4B-6469-B250-3B3AA442D6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305241"/>
            <a:ext cx="11048999" cy="506674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AU" sz="3200" b="1" u="sng" dirty="0">
                <a:solidFill>
                  <a:srgbClr val="D91F5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Perspective papers</a:t>
            </a:r>
          </a:p>
          <a:p>
            <a:pPr marL="0" indent="0">
              <a:buNone/>
            </a:pPr>
            <a:endParaRPr lang="en-AU" sz="26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en-AU" sz="2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Viewpoint (1500 words)</a:t>
            </a:r>
          </a:p>
          <a:p>
            <a:pPr marL="0" indent="0">
              <a:buNone/>
            </a:pPr>
            <a:r>
              <a:rPr lang="en-AU" sz="2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Share a perspective on a topic of interest &amp; importance to multi-professional teaching community.  (e.g. ‘A call for spaced repetition in medical education’)</a:t>
            </a:r>
          </a:p>
          <a:p>
            <a:pPr marL="0" indent="0">
              <a:buNone/>
            </a:pPr>
            <a:endParaRPr lang="en-AU" sz="26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en-AU" sz="2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Conference perspective (1500 words) </a:t>
            </a:r>
          </a:p>
          <a:p>
            <a:pPr marL="0" indent="0">
              <a:buNone/>
            </a:pPr>
            <a:r>
              <a:rPr lang="en-GB" sz="2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Key learning points from a relevant health professional education conference they have attended</a:t>
            </a:r>
            <a:endParaRPr lang="en-AU" sz="26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en-AU" sz="24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en-AU" sz="24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endParaRPr lang="en-AU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endParaRPr lang="en-AU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endParaRPr lang="en-AU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Content Placeholder 5">
            <a:extLst>
              <a:ext uri="{FF2B5EF4-FFF2-40B4-BE49-F238E27FC236}">
                <a16:creationId xmlns:a16="http://schemas.microsoft.com/office/drawing/2014/main" id="{FD603C81-0DE0-4789-C1FD-F59224D2E17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182489" y="167774"/>
            <a:ext cx="6552311" cy="904875"/>
          </a:xfrm>
        </p:spPr>
      </p:pic>
    </p:spTree>
    <p:extLst>
      <p:ext uri="{BB962C8B-B14F-4D97-AF65-F5344CB8AC3E}">
        <p14:creationId xmlns:p14="http://schemas.microsoft.com/office/powerpoint/2010/main" val="429248448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6232D2-4FF1-4906-9DEE-8F1F4A4115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0620" y="2180857"/>
            <a:ext cx="8439916" cy="2682974"/>
          </a:xfrm>
        </p:spPr>
        <p:txBody>
          <a:bodyPr/>
          <a:lstStyle/>
          <a:p>
            <a:pPr marL="0" indent="0" algn="ctr">
              <a:buNone/>
            </a:pPr>
            <a:r>
              <a:rPr lang="en-AU" sz="3600" b="1" u="sng" dirty="0">
                <a:solidFill>
                  <a:srgbClr val="D91F5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Early Career Scholarship section </a:t>
            </a:r>
          </a:p>
          <a:p>
            <a:pPr marL="0" indent="0" algn="ctr">
              <a:buNone/>
            </a:pPr>
            <a:r>
              <a:rPr lang="en-AU" sz="36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Masters, PhD, MD research projects.</a:t>
            </a:r>
          </a:p>
          <a:p>
            <a:pPr marL="0" indent="0" algn="ctr">
              <a:buNone/>
            </a:pPr>
            <a:r>
              <a:rPr lang="en-AU" sz="3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Research Articles, review articles</a:t>
            </a:r>
          </a:p>
          <a:p>
            <a:pPr marL="0" indent="0" algn="ctr">
              <a:buNone/>
            </a:pPr>
            <a:r>
              <a:rPr lang="en-AU" sz="3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Innovation, Implementation, Improvement (III papers)</a:t>
            </a:r>
          </a:p>
          <a:p>
            <a:pPr marL="0" indent="0" algn="ctr">
              <a:buNone/>
            </a:pPr>
            <a:endParaRPr lang="en-AU" sz="36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en-GB" sz="36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2" descr="TCT WOL masthead">
            <a:extLst>
              <a:ext uri="{FF2B5EF4-FFF2-40B4-BE49-F238E27FC236}">
                <a16:creationId xmlns:a16="http://schemas.microsoft.com/office/drawing/2014/main" id="{6CBE365E-1660-4D55-ACE3-B34CD6F965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620" y="316044"/>
            <a:ext cx="6420842" cy="749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4740989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6232D2-4FF1-4906-9DEE-8F1F4A4115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0620" y="1713929"/>
            <a:ext cx="8439916" cy="2682974"/>
          </a:xfrm>
        </p:spPr>
        <p:txBody>
          <a:bodyPr/>
          <a:lstStyle/>
          <a:p>
            <a:pPr marL="0" indent="0" algn="ctr">
              <a:buNone/>
            </a:pPr>
            <a:r>
              <a:rPr lang="en-AU" sz="3600" b="1" u="sng" dirty="0">
                <a:solidFill>
                  <a:srgbClr val="D91F5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Postdoctoral special issue</a:t>
            </a:r>
          </a:p>
          <a:p>
            <a:pPr marL="0" indent="0" algn="ctr">
              <a:buNone/>
            </a:pPr>
            <a:r>
              <a:rPr lang="en-AU" sz="3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Research Articles, review articles</a:t>
            </a:r>
          </a:p>
          <a:p>
            <a:pPr marL="0" indent="0" algn="ctr">
              <a:buNone/>
            </a:pPr>
            <a:r>
              <a:rPr lang="en-AU" sz="3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Innovation, Implementation, Improvement (III papers)</a:t>
            </a:r>
          </a:p>
          <a:p>
            <a:pPr marL="0" indent="0" algn="ctr">
              <a:buNone/>
            </a:pPr>
            <a:endParaRPr lang="en-AU" sz="36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ctr">
              <a:buNone/>
            </a:pPr>
            <a:r>
              <a:rPr lang="en-AU" sz="3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Deadline: 30</a:t>
            </a:r>
            <a:r>
              <a:rPr lang="en-AU" sz="3600" b="1" baseline="30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</a:t>
            </a:r>
            <a:r>
              <a:rPr lang="en-AU" sz="3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June 2026</a:t>
            </a:r>
          </a:p>
          <a:p>
            <a:pPr marL="0" indent="0" algn="ctr">
              <a:buNone/>
            </a:pPr>
            <a:endParaRPr lang="en-AU" sz="36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en-GB" sz="36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2" descr="TCT WOL masthead">
            <a:extLst>
              <a:ext uri="{FF2B5EF4-FFF2-40B4-BE49-F238E27FC236}">
                <a16:creationId xmlns:a16="http://schemas.microsoft.com/office/drawing/2014/main" id="{6CBE365E-1660-4D55-ACE3-B34CD6F965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620" y="316044"/>
            <a:ext cx="6420842" cy="749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956775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DAFF373-EFB1-CEBD-9BE4-1B74EB4CC3F5}"/>
              </a:ext>
            </a:extLst>
          </p:cNvPr>
          <p:cNvSpPr/>
          <p:nvPr/>
        </p:nvSpPr>
        <p:spPr>
          <a:xfrm>
            <a:off x="-1" y="1021194"/>
            <a:ext cx="4153521" cy="5263376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78106F9-FF41-8761-169F-DC9B1A9F30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22434" y="1404426"/>
            <a:ext cx="4153522" cy="1647333"/>
          </a:xfrm>
        </p:spPr>
        <p:txBody>
          <a:bodyPr/>
          <a:lstStyle/>
          <a:p>
            <a:pPr algn="ctr"/>
            <a:r>
              <a:rPr lang="en-US" sz="4800" dirty="0">
                <a:solidFill>
                  <a:srgbClr val="18B7FB"/>
                </a:solidFill>
              </a:rPr>
              <a:t>Online </a:t>
            </a:r>
            <a:br>
              <a:rPr lang="en-US" sz="4800" dirty="0">
                <a:solidFill>
                  <a:srgbClr val="18B7FB"/>
                </a:solidFill>
              </a:rPr>
            </a:br>
            <a:r>
              <a:rPr lang="en-US" sz="4800" dirty="0">
                <a:solidFill>
                  <a:srgbClr val="18B7FB"/>
                </a:solidFill>
              </a:rPr>
              <a:t>Submission</a:t>
            </a:r>
            <a:br>
              <a:rPr lang="en-US" sz="4800" dirty="0">
                <a:solidFill>
                  <a:srgbClr val="18B7FB"/>
                </a:solidFill>
              </a:rPr>
            </a:br>
            <a:endParaRPr lang="en-GB" sz="4800" dirty="0">
              <a:solidFill>
                <a:srgbClr val="18B7FB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770E9BF-4A14-1577-144C-DF002A612B9F}"/>
              </a:ext>
            </a:extLst>
          </p:cNvPr>
          <p:cNvSpPr txBox="1"/>
          <p:nvPr/>
        </p:nvSpPr>
        <p:spPr>
          <a:xfrm>
            <a:off x="4275953" y="1174752"/>
            <a:ext cx="7769765" cy="56323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Initial Screening</a:t>
            </a:r>
            <a:br>
              <a:rPr kumimoji="0" lang="en-US" altLang="en-US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kumimoji="0" lang="en-US" altLang="en-US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Submitted papers undergo a preliminary check to ensure compliance with the journal's author guidelines; including format, length, language quality, and figure requirements.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Plagiarism Check</a:t>
            </a:r>
            <a:br>
              <a:rPr kumimoji="0" lang="en-US" altLang="en-US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kumimoji="0" lang="en-US" altLang="en-US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All submissions are screened for plagiarism using specialized detection software.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Journal Submission System</a:t>
            </a:r>
            <a:br>
              <a:rPr kumimoji="0" lang="en-US" altLang="en-US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kumimoji="0" lang="en-US" altLang="en-US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Authors must create an account in the journal’s </a:t>
            </a:r>
            <a:r>
              <a:rPr kumimoji="0" lang="en-US" altLang="en-US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online submission system</a:t>
            </a:r>
            <a:r>
              <a:rPr kumimoji="0" lang="en-US" altLang="en-US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(note: a separate account may be required for each journal).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Accurate Author Information</a:t>
            </a:r>
            <a:br>
              <a:rPr kumimoji="0" lang="en-US" altLang="en-US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kumimoji="0" lang="en-US" altLang="en-US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Carefully follow the submission steps and ensure the </a:t>
            </a:r>
            <a:r>
              <a:rPr kumimoji="0" lang="en-US" altLang="en-US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author list entered matches exactly</a:t>
            </a:r>
            <a:r>
              <a:rPr kumimoji="0" lang="en-US" altLang="en-US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with the manuscript. Incomplete or mismatched author details may cause delays.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Editorial Support</a:t>
            </a:r>
            <a:br>
              <a:rPr kumimoji="0" lang="en-US" altLang="en-US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kumimoji="0" lang="en-US" altLang="en-US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If you have questions or concerns, contact the </a:t>
            </a:r>
            <a:r>
              <a:rPr kumimoji="0" lang="en-US" altLang="en-US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journal’s editorial office</a:t>
            </a:r>
            <a:r>
              <a:rPr kumimoji="0" lang="en-US" altLang="en-US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first, they are your primary point of contact rather than the Editor directly.</a:t>
            </a:r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82797E08-C623-7BA0-6A64-A801CEF5CABD}"/>
              </a:ext>
            </a:extLst>
          </p:cNvPr>
          <p:cNvSpPr txBox="1">
            <a:spLocks/>
          </p:cNvSpPr>
          <p:nvPr/>
        </p:nvSpPr>
        <p:spPr>
          <a:xfrm>
            <a:off x="0" y="80873"/>
            <a:ext cx="3528000" cy="432000"/>
          </a:xfrm>
          <a:prstGeom prst="rect">
            <a:avLst/>
          </a:prstGeom>
        </p:spPr>
        <p:txBody>
          <a:bodyPr/>
          <a:lstStyle>
            <a:lvl1pPr marL="180000" indent="-180000" algn="l" defTabSz="914400" rtl="0" eaLnBrk="1" latinLnBrk="0" hangingPunct="1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tx1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360000" indent="-180000" algn="l" defTabSz="914400" rtl="0" eaLnBrk="1" latinLnBrk="0" hangingPunct="1">
              <a:lnSpc>
                <a:spcPct val="90000"/>
              </a:lnSpc>
              <a:spcBef>
                <a:spcPts val="400"/>
              </a:spcBef>
              <a:buClr>
                <a:schemeClr val="tx1"/>
              </a:buClr>
              <a:buFont typeface="Open Sans" panose="020B0606030504020204" pitchFamily="34" charset="0"/>
              <a:buChar char="–"/>
              <a:tabLst/>
              <a:defRPr sz="1400" kern="1200">
                <a:solidFill>
                  <a:schemeClr val="tx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540000" indent="-180000" algn="l" defTabSz="914400" rtl="0" eaLnBrk="1" latinLnBrk="0" hangingPunct="1">
              <a:lnSpc>
                <a:spcPct val="90000"/>
              </a:lnSpc>
              <a:spcBef>
                <a:spcPts val="400"/>
              </a:spcBef>
              <a:buClr>
                <a:schemeClr val="tx1"/>
              </a:buClr>
              <a:buFont typeface="Open Sans" panose="020B0606030504020204" pitchFamily="34" charset="0"/>
              <a:buChar char="–"/>
              <a:tabLst/>
              <a:defRPr sz="1400" kern="1200">
                <a:solidFill>
                  <a:schemeClr val="tx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720000" indent="-180000" algn="l" defTabSz="914400" rtl="0" eaLnBrk="1" latinLnBrk="0" hangingPunct="1">
              <a:lnSpc>
                <a:spcPct val="90000"/>
              </a:lnSpc>
              <a:spcBef>
                <a:spcPts val="400"/>
              </a:spcBef>
              <a:buClr>
                <a:schemeClr val="tx1"/>
              </a:buClr>
              <a:buFont typeface="Open Sans" panose="020B0606030504020204" pitchFamily="34" charset="0"/>
              <a:buChar char="–"/>
              <a:tabLst/>
              <a:defRPr sz="1400" kern="1200">
                <a:solidFill>
                  <a:schemeClr val="tx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900000" indent="-180000" algn="l" defTabSz="914400" rtl="0" eaLnBrk="1" latinLnBrk="0" hangingPunct="1">
              <a:lnSpc>
                <a:spcPct val="90000"/>
              </a:lnSpc>
              <a:spcBef>
                <a:spcPts val="400"/>
              </a:spcBef>
              <a:buClr>
                <a:schemeClr val="tx1"/>
              </a:buClr>
              <a:buFont typeface="Open Sans" panose="020B0606030504020204" pitchFamily="34" charset="0"/>
              <a:buChar char="–"/>
              <a:tabLst/>
              <a:defRPr sz="1400" kern="1200">
                <a:solidFill>
                  <a:schemeClr val="tx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rgbClr val="383838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/>
              </a:rPr>
              <a:t>Choosing the right journal</a:t>
            </a:r>
          </a:p>
        </p:txBody>
      </p:sp>
    </p:spTree>
    <p:extLst>
      <p:ext uri="{BB962C8B-B14F-4D97-AF65-F5344CB8AC3E}">
        <p14:creationId xmlns:p14="http://schemas.microsoft.com/office/powerpoint/2010/main" val="60647213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85F813AC-6866-4AF8-A881-A274C004F5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1783704" y="1224781"/>
            <a:ext cx="9433248" cy="5020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770794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7AF988CE-748D-4786-BA95-BC496D08455A}"/>
              </a:ext>
            </a:extLst>
          </p:cNvPr>
          <p:cNvSpPr txBox="1">
            <a:spLocks/>
          </p:cNvSpPr>
          <p:nvPr/>
        </p:nvSpPr>
        <p:spPr>
          <a:xfrm>
            <a:off x="704850" y="2125662"/>
            <a:ext cx="7486650" cy="1325563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800" dirty="0">
                <a:solidFill>
                  <a:schemeClr val="bg1"/>
                </a:solidFill>
                <a:latin typeface="+mn-lt"/>
              </a:rPr>
              <a:t>How to make your work appeal to journals?</a:t>
            </a:r>
          </a:p>
        </p:txBody>
      </p:sp>
    </p:spTree>
    <p:extLst>
      <p:ext uri="{BB962C8B-B14F-4D97-AF65-F5344CB8AC3E}">
        <p14:creationId xmlns:p14="http://schemas.microsoft.com/office/powerpoint/2010/main" val="36900219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1036" y="1828800"/>
            <a:ext cx="8713551" cy="3200400"/>
          </a:xfrm>
        </p:spPr>
        <p:txBody>
          <a:bodyPr>
            <a:noAutofit/>
          </a:bodyPr>
          <a:lstStyle/>
          <a:p>
            <a:pPr>
              <a:buFont typeface="Calisto MT" pitchFamily="-107" charset="0"/>
              <a:buNone/>
              <a:defRPr/>
            </a:pPr>
            <a:r>
              <a:rPr lang="en-US" sz="4800" dirty="0">
                <a:solidFill>
                  <a:srgbClr val="D91F53"/>
                </a:solidFill>
              </a:rPr>
              <a:t>How do you share your innovations with the world?!</a:t>
            </a:r>
          </a:p>
        </p:txBody>
      </p:sp>
      <p:pic>
        <p:nvPicPr>
          <p:cNvPr id="7" name="Picture 2" descr="TCT WOL masthead">
            <a:extLst>
              <a:ext uri="{FF2B5EF4-FFF2-40B4-BE49-F238E27FC236}">
                <a16:creationId xmlns:a16="http://schemas.microsoft.com/office/drawing/2014/main" id="{4ABE18F0-A45A-4E10-836A-637CA1FC06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609" y="6176995"/>
            <a:ext cx="3485842" cy="4066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6838057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screenshot of a computer&#10;&#10;AI-generated content may be incorrect.">
            <a:extLst>
              <a:ext uri="{FF2B5EF4-FFF2-40B4-BE49-F238E27FC236}">
                <a16:creationId xmlns:a16="http://schemas.microsoft.com/office/drawing/2014/main" id="{4CF3612B-3F4B-84EA-8EEB-61C2807365C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8889" r="-482" b="6543"/>
          <a:stretch>
            <a:fillRect/>
          </a:stretch>
        </p:blipFill>
        <p:spPr>
          <a:xfrm>
            <a:off x="155643" y="436487"/>
            <a:ext cx="11828833" cy="5985025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C2D24AA-8F3E-43CC-9487-490C27A01289}"/>
              </a:ext>
            </a:extLst>
          </p:cNvPr>
          <p:cNvSpPr txBox="1"/>
          <p:nvPr/>
        </p:nvSpPr>
        <p:spPr>
          <a:xfrm>
            <a:off x="758757" y="77821"/>
            <a:ext cx="10252954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dirty="0"/>
          </a:p>
          <a:p>
            <a:r>
              <a:rPr lang="en-GB" sz="4000" dirty="0">
                <a:solidFill>
                  <a:srgbClr val="D91F53"/>
                </a:solidFill>
              </a:rPr>
              <a:t>Key areas to consider</a:t>
            </a:r>
          </a:p>
          <a:p>
            <a:endParaRPr lang="en-GB" dirty="0"/>
          </a:p>
          <a:p>
            <a:endParaRPr lang="en-GB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dirty="0"/>
              <a:t>What is the innovation? LOs, learners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GB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dirty="0"/>
              <a:t>What are the key lessons learned?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GB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dirty="0"/>
              <a:t>How has the information informed change and improvement?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GB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dirty="0"/>
              <a:t>What can others learn?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GB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dirty="0"/>
              <a:t>For an </a:t>
            </a:r>
            <a:r>
              <a:rPr lang="en-GB" sz="2800" b="1" dirty="0"/>
              <a:t>interprofessional, international journal</a:t>
            </a:r>
            <a:r>
              <a:rPr lang="en-GB" sz="2800" dirty="0"/>
              <a:t>, how is the innovation relevant to other medical disciplines and health professions?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2501732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055B821-2DC9-4CE1-BFDC-8F1A6EDB96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2094116" y="1460392"/>
            <a:ext cx="8002182" cy="532589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709F337-720D-4416-8D7B-A7346BB6A52C}"/>
              </a:ext>
            </a:extLst>
          </p:cNvPr>
          <p:cNvSpPr txBox="1"/>
          <p:nvPr/>
        </p:nvSpPr>
        <p:spPr>
          <a:xfrm>
            <a:off x="4072938" y="6986464"/>
            <a:ext cx="312902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>
                <a:hlinkClick r:id="rId4" tooltip="https://faithandscripture.blogspot.com/2017/07/hermeneutic-circle-and-asking-better.html"/>
              </a:rPr>
              <a:t>This Photo</a:t>
            </a:r>
            <a:r>
              <a:rPr lang="en-GB" sz="900"/>
              <a:t> by Unknown Author is licensed under </a:t>
            </a:r>
            <a:r>
              <a:rPr lang="en-GB" sz="900">
                <a:hlinkClick r:id="rId5" tooltip="https://creativecommons.org/licenses/by-nd/3.0/"/>
              </a:rPr>
              <a:t>CC BY-ND</a:t>
            </a:r>
            <a:endParaRPr lang="en-GB" sz="90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38200" y="157054"/>
            <a:ext cx="10515600" cy="1325563"/>
          </a:xfrm>
        </p:spPr>
        <p:txBody>
          <a:bodyPr>
            <a:normAutofit/>
          </a:bodyPr>
          <a:lstStyle/>
          <a:p>
            <a:pPr algn="l"/>
            <a:r>
              <a:rPr lang="en-US" dirty="0">
                <a:solidFill>
                  <a:srgbClr val="D91F53"/>
                </a:solidFill>
                <a:latin typeface="+mn-lt"/>
              </a:rPr>
              <a:t>A useful heuristic</a:t>
            </a:r>
          </a:p>
        </p:txBody>
      </p:sp>
      <p:sp>
        <p:nvSpPr>
          <p:cNvPr id="88066" name="Content Placeholder 2"/>
          <p:cNvSpPr>
            <a:spLocks noGrp="1"/>
          </p:cNvSpPr>
          <p:nvPr>
            <p:ph idx="1"/>
          </p:nvPr>
        </p:nvSpPr>
        <p:spPr>
          <a:xfrm>
            <a:off x="2303464" y="1460392"/>
            <a:ext cx="7583487" cy="4724400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GB" sz="5400" dirty="0">
                <a:ea typeface="ＭＳ Ｐゴシック" pitchFamily="-107" charset="-128"/>
                <a:cs typeface="ＭＳ Ｐゴシック" pitchFamily="-107" charset="-128"/>
              </a:rPr>
              <a:t>Problem</a:t>
            </a:r>
          </a:p>
          <a:p>
            <a:pPr marL="0" indent="0" algn="ctr">
              <a:buNone/>
            </a:pPr>
            <a:r>
              <a:rPr lang="en-GB" sz="5400" dirty="0">
                <a:ea typeface="ＭＳ Ｐゴシック" pitchFamily="-107" charset="-128"/>
                <a:cs typeface="ＭＳ Ｐゴシック" pitchFamily="-107" charset="-128"/>
              </a:rPr>
              <a:t>Gap</a:t>
            </a:r>
          </a:p>
          <a:p>
            <a:pPr marL="0" indent="0" algn="ctr">
              <a:buNone/>
            </a:pPr>
            <a:r>
              <a:rPr lang="en-GB" sz="5400" dirty="0">
                <a:ea typeface="ＭＳ Ｐゴシック" pitchFamily="-107" charset="-128"/>
                <a:cs typeface="ＭＳ Ｐゴシック" pitchFamily="-107" charset="-128"/>
              </a:rPr>
              <a:t>Hook</a:t>
            </a:r>
          </a:p>
          <a:p>
            <a:pPr marL="0" indent="0" algn="ctr">
              <a:buNone/>
            </a:pPr>
            <a:endParaRPr lang="en-GB" sz="5400" dirty="0">
              <a:ea typeface="ＭＳ Ｐゴシック" pitchFamily="-107" charset="-128"/>
              <a:cs typeface="ＭＳ Ｐゴシック" pitchFamily="-107" charset="-128"/>
            </a:endParaRPr>
          </a:p>
          <a:p>
            <a:pPr marL="0" indent="0" algn="ctr">
              <a:buNone/>
            </a:pPr>
            <a:endParaRPr lang="en-GB" sz="5400" dirty="0">
              <a:ea typeface="ＭＳ Ｐゴシック" pitchFamily="-107" charset="-128"/>
              <a:cs typeface="ＭＳ Ｐゴシック" pitchFamily="-107" charset="-128"/>
            </a:endParaRPr>
          </a:p>
          <a:p>
            <a:pPr marL="0" indent="0" algn="ctr">
              <a:buNone/>
            </a:pPr>
            <a:r>
              <a:rPr lang="en-GB" sz="2400" dirty="0">
                <a:ea typeface="ＭＳ Ｐゴシック" pitchFamily="-107" charset="-128"/>
                <a:cs typeface="ＭＳ Ｐゴシック" pitchFamily="-107" charset="-128"/>
              </a:rPr>
              <a:t>(Lingard, 2015)</a:t>
            </a:r>
          </a:p>
        </p:txBody>
      </p:sp>
    </p:spTree>
    <p:extLst>
      <p:ext uri="{BB962C8B-B14F-4D97-AF65-F5344CB8AC3E}">
        <p14:creationId xmlns:p14="http://schemas.microsoft.com/office/powerpoint/2010/main" val="258600448"/>
      </p:ext>
    </p:extLst>
  </p:cSld>
  <p:clrMapOvr>
    <a:masterClrMapping/>
  </p:clrMapOvr>
  <p:transition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A2D7C92-574E-4B21-975F-1113A300911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01615" y="1529099"/>
            <a:ext cx="6068089" cy="1327639"/>
          </a:xfrm>
        </p:spPr>
        <p:txBody>
          <a:bodyPr/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3400" dirty="0">
                <a:solidFill>
                  <a:schemeClr val="tx1"/>
                </a:solidFill>
              </a:rPr>
              <a:t>Read the journal’s aims, objectives and mission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GB" sz="3400" dirty="0">
              <a:solidFill>
                <a:schemeClr val="tx1"/>
              </a:solidFill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3400" dirty="0">
                <a:solidFill>
                  <a:schemeClr val="tx1"/>
                </a:solidFill>
              </a:rPr>
              <a:t>Ask yourself – does my study fit within these parameters and norms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GB" sz="3400" dirty="0">
              <a:solidFill>
                <a:schemeClr val="tx1"/>
              </a:solidFill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3400" dirty="0">
                <a:solidFill>
                  <a:schemeClr val="tx1"/>
                </a:solidFill>
              </a:rPr>
              <a:t>Write in ways that are attractive to target journals</a:t>
            </a:r>
          </a:p>
        </p:txBody>
      </p:sp>
      <p:sp>
        <p:nvSpPr>
          <p:cNvPr id="3" name="Text Placeholder 1">
            <a:extLst>
              <a:ext uri="{FF2B5EF4-FFF2-40B4-BE49-F238E27FC236}">
                <a16:creationId xmlns:a16="http://schemas.microsoft.com/office/drawing/2014/main" id="{E3D86C75-B46D-4842-B4A4-CAF329656DC5}"/>
              </a:ext>
            </a:extLst>
          </p:cNvPr>
          <p:cNvSpPr txBox="1">
            <a:spLocks/>
          </p:cNvSpPr>
          <p:nvPr/>
        </p:nvSpPr>
        <p:spPr>
          <a:xfrm>
            <a:off x="2799687" y="615435"/>
            <a:ext cx="8858913" cy="132763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kern="1200" baseline="0">
                <a:solidFill>
                  <a:srgbClr val="D91F53"/>
                </a:solidFill>
                <a:latin typeface="+mn-lt"/>
                <a:ea typeface="+mn-ea"/>
                <a:cs typeface="+mn-cs"/>
              </a:defRPr>
            </a:lvl1pPr>
            <a:lvl2pPr marL="457189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200" kern="1200">
                <a:solidFill>
                  <a:srgbClr val="D91F53"/>
                </a:solidFill>
                <a:latin typeface="+mn-lt"/>
                <a:ea typeface="+mn-ea"/>
                <a:cs typeface="+mn-cs"/>
              </a:defRPr>
            </a:lvl2pPr>
            <a:lvl3pPr marL="914377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200" kern="1200">
                <a:solidFill>
                  <a:srgbClr val="D91F53"/>
                </a:solidFill>
                <a:latin typeface="+mn-lt"/>
                <a:ea typeface="+mn-ea"/>
                <a:cs typeface="+mn-cs"/>
              </a:defRPr>
            </a:lvl3pPr>
            <a:lvl4pPr marL="1371566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200" kern="1200">
                <a:solidFill>
                  <a:srgbClr val="D91F53"/>
                </a:solidFill>
                <a:latin typeface="+mn-lt"/>
                <a:ea typeface="+mn-ea"/>
                <a:cs typeface="+mn-cs"/>
              </a:defRPr>
            </a:lvl4pPr>
            <a:lvl5pPr marL="1828754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200" kern="1200">
                <a:solidFill>
                  <a:srgbClr val="D91F53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4400" b="1" dirty="0"/>
              <a:t>Jen Cleland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44278C2-BD8B-4A21-8E2A-85CA039F43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6905625" y="1349567"/>
            <a:ext cx="4752975" cy="35433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E3CA9B6-55F2-4EB5-9675-F640D2953BEE}"/>
              </a:ext>
            </a:extLst>
          </p:cNvPr>
          <p:cNvSpPr/>
          <p:nvPr/>
        </p:nvSpPr>
        <p:spPr>
          <a:xfrm>
            <a:off x="1666543" y="6272000"/>
            <a:ext cx="885891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/>
              <a:t>Reference: Good advice from the deputy editors of Medical Education: The sequel, Feb, 2022</a:t>
            </a:r>
          </a:p>
        </p:txBody>
      </p:sp>
    </p:spTree>
    <p:extLst>
      <p:ext uri="{BB962C8B-B14F-4D97-AF65-F5344CB8AC3E}">
        <p14:creationId xmlns:p14="http://schemas.microsoft.com/office/powerpoint/2010/main" val="258094649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A2D7C92-574E-4B21-975F-1113A300911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37536" y="1717378"/>
            <a:ext cx="10821064" cy="1327639"/>
          </a:xfrm>
        </p:spPr>
        <p:txBody>
          <a:bodyPr/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4400" dirty="0">
                <a:solidFill>
                  <a:schemeClr val="tx1"/>
                </a:solidFill>
              </a:rPr>
              <a:t>Do not forget the abstract! Your article will live or die by it, as most people will never read past the abstract.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GB" sz="4400" dirty="0">
              <a:solidFill>
                <a:schemeClr val="tx1"/>
              </a:solidFill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4400" dirty="0">
                <a:solidFill>
                  <a:schemeClr val="tx1"/>
                </a:solidFill>
              </a:rPr>
              <a:t>Brevity is the soul of wit. It is harder to write a short paper than a long one!</a:t>
            </a:r>
          </a:p>
        </p:txBody>
      </p:sp>
      <p:sp>
        <p:nvSpPr>
          <p:cNvPr id="3" name="Text Placeholder 1">
            <a:extLst>
              <a:ext uri="{FF2B5EF4-FFF2-40B4-BE49-F238E27FC236}">
                <a16:creationId xmlns:a16="http://schemas.microsoft.com/office/drawing/2014/main" id="{E3D86C75-B46D-4842-B4A4-CAF329656DC5}"/>
              </a:ext>
            </a:extLst>
          </p:cNvPr>
          <p:cNvSpPr txBox="1">
            <a:spLocks/>
          </p:cNvSpPr>
          <p:nvPr/>
        </p:nvSpPr>
        <p:spPr>
          <a:xfrm>
            <a:off x="2799687" y="615435"/>
            <a:ext cx="8858913" cy="132763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kern="1200" baseline="0">
                <a:solidFill>
                  <a:srgbClr val="D91F53"/>
                </a:solidFill>
                <a:latin typeface="+mn-lt"/>
                <a:ea typeface="+mn-ea"/>
                <a:cs typeface="+mn-cs"/>
              </a:defRPr>
            </a:lvl1pPr>
            <a:lvl2pPr marL="457189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200" kern="1200">
                <a:solidFill>
                  <a:srgbClr val="D91F53"/>
                </a:solidFill>
                <a:latin typeface="+mn-lt"/>
                <a:ea typeface="+mn-ea"/>
                <a:cs typeface="+mn-cs"/>
              </a:defRPr>
            </a:lvl2pPr>
            <a:lvl3pPr marL="914377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200" kern="1200">
                <a:solidFill>
                  <a:srgbClr val="D91F53"/>
                </a:solidFill>
                <a:latin typeface="+mn-lt"/>
                <a:ea typeface="+mn-ea"/>
                <a:cs typeface="+mn-cs"/>
              </a:defRPr>
            </a:lvl3pPr>
            <a:lvl4pPr marL="1371566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200" kern="1200">
                <a:solidFill>
                  <a:srgbClr val="D91F53"/>
                </a:solidFill>
                <a:latin typeface="+mn-lt"/>
                <a:ea typeface="+mn-ea"/>
                <a:cs typeface="+mn-cs"/>
              </a:defRPr>
            </a:lvl4pPr>
            <a:lvl5pPr marL="1828754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200" kern="1200">
                <a:solidFill>
                  <a:srgbClr val="D91F53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4400" b="1" dirty="0"/>
              <a:t>David Cook</a:t>
            </a:r>
          </a:p>
        </p:txBody>
      </p:sp>
    </p:spTree>
    <p:extLst>
      <p:ext uri="{BB962C8B-B14F-4D97-AF65-F5344CB8AC3E}">
        <p14:creationId xmlns:p14="http://schemas.microsoft.com/office/powerpoint/2010/main" val="69809083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35D66E-7BCC-CA1B-7128-58CCAB8DF9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5B172F-C1EB-6008-B662-6D2E04F590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i="0" dirty="0">
                <a:solidFill>
                  <a:srgbClr val="D91F53"/>
                </a:solidFill>
                <a:effectLst/>
                <a:latin typeface="+mn-lt"/>
              </a:rPr>
              <a:t>What makes a good title and abstract?</a:t>
            </a:r>
            <a:endParaRPr lang="en-US" dirty="0">
              <a:solidFill>
                <a:srgbClr val="D91F53"/>
              </a:solidFill>
              <a:latin typeface="+mn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140F65-3E54-34E4-FC9B-9A64228737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35443" y="834049"/>
            <a:ext cx="5386569" cy="5090326"/>
          </a:xfrm>
        </p:spPr>
        <p:txBody>
          <a:bodyPr/>
          <a:lstStyle/>
          <a:p>
            <a:r>
              <a:rPr lang="en-US" sz="2400" dirty="0"/>
              <a:t>In </a:t>
            </a:r>
            <a:r>
              <a:rPr lang="en-US" sz="2400" b="1" dirty="0"/>
              <a:t>10-20 words</a:t>
            </a:r>
            <a:r>
              <a:rPr lang="en-US" sz="2400" dirty="0"/>
              <a:t>, title your work by describing what the article is about, and your </a:t>
            </a:r>
            <a:r>
              <a:rPr lang="en-US" sz="2400" b="1" dirty="0"/>
              <a:t>key finding</a:t>
            </a:r>
            <a:r>
              <a:rPr lang="en-US" sz="2400" dirty="0"/>
              <a:t>.</a:t>
            </a:r>
          </a:p>
          <a:p>
            <a:pPr marL="0" indent="0">
              <a:buNone/>
            </a:pPr>
            <a:endParaRPr lang="en-US" sz="2400" dirty="0"/>
          </a:p>
          <a:p>
            <a:r>
              <a:rPr lang="en-US" sz="2400" dirty="0"/>
              <a:t>A good research title should offer a </a:t>
            </a:r>
            <a:r>
              <a:rPr lang="en-US" sz="2400" b="1" dirty="0"/>
              <a:t>brief explanation </a:t>
            </a:r>
            <a:r>
              <a:rPr lang="en-US" sz="2400" dirty="0"/>
              <a:t>of what the article is about, it’s the </a:t>
            </a:r>
            <a:r>
              <a:rPr lang="en-US" sz="2400" b="1" dirty="0"/>
              <a:t>first opportunity </a:t>
            </a:r>
            <a:r>
              <a:rPr lang="en-US" sz="2400" dirty="0"/>
              <a:t>to draw in readers before they decide whether they want to read more.</a:t>
            </a:r>
          </a:p>
          <a:p>
            <a:pPr marL="0" indent="0">
              <a:buNone/>
            </a:pPr>
            <a:endParaRPr lang="en-US" sz="2400" dirty="0"/>
          </a:p>
          <a:p>
            <a:r>
              <a:rPr lang="en-US" sz="2400" dirty="0"/>
              <a:t>Include </a:t>
            </a:r>
            <a:r>
              <a:rPr lang="en-US" sz="2400" b="1" dirty="0"/>
              <a:t>keywords</a:t>
            </a:r>
            <a:r>
              <a:rPr lang="en-US" sz="2400" dirty="0"/>
              <a:t> up front and throughout your article title and abstract.</a:t>
            </a:r>
          </a:p>
          <a:p>
            <a:endParaRPr lang="en-US" sz="2400" dirty="0"/>
          </a:p>
          <a:p>
            <a:r>
              <a:rPr lang="en-US" sz="2400" dirty="0"/>
              <a:t>Try </a:t>
            </a:r>
            <a:r>
              <a:rPr lang="en-US" sz="2400" b="1" dirty="0"/>
              <a:t>searching</a:t>
            </a:r>
            <a:r>
              <a:rPr lang="en-US" sz="2400" dirty="0"/>
              <a:t> your keywords on Google or other search platforms and look at examples.</a:t>
            </a:r>
          </a:p>
          <a:p>
            <a:endParaRPr lang="en-US" sz="2400" dirty="0">
              <a:solidFill>
                <a:srgbClr val="D91F53"/>
              </a:solidFill>
            </a:endParaRPr>
          </a:p>
          <a:p>
            <a:r>
              <a:rPr lang="en-US" sz="2400" dirty="0">
                <a:solidFill>
                  <a:srgbClr val="D91F53"/>
                </a:solidFill>
              </a:rPr>
              <a:t>Place essential findings and keywords in </a:t>
            </a:r>
            <a:r>
              <a:rPr lang="en-US" sz="2400" b="1" dirty="0">
                <a:solidFill>
                  <a:srgbClr val="D91F53"/>
                </a:solidFill>
              </a:rPr>
              <a:t>the first couple of sentences</a:t>
            </a:r>
            <a:r>
              <a:rPr lang="en-US" sz="2400" dirty="0">
                <a:solidFill>
                  <a:srgbClr val="D91F53"/>
                </a:solidFill>
              </a:rPr>
              <a:t> of your abstract.</a:t>
            </a:r>
          </a:p>
          <a:p>
            <a:endParaRPr lang="en-US" sz="2400" dirty="0">
              <a:solidFill>
                <a:srgbClr val="D91F53"/>
              </a:solidFill>
            </a:endParaRPr>
          </a:p>
          <a:p>
            <a:r>
              <a:rPr lang="en-US" sz="2400" b="1" dirty="0">
                <a:solidFill>
                  <a:srgbClr val="D91F53"/>
                </a:solidFill>
              </a:rPr>
              <a:t>Describe impact </a:t>
            </a:r>
            <a:r>
              <a:rPr lang="en-US" sz="2400" dirty="0">
                <a:solidFill>
                  <a:srgbClr val="D91F53"/>
                </a:solidFill>
              </a:rPr>
              <a:t>and</a:t>
            </a:r>
            <a:r>
              <a:rPr lang="en-US" sz="2400" b="1" dirty="0">
                <a:solidFill>
                  <a:srgbClr val="D91F53"/>
                </a:solidFill>
              </a:rPr>
              <a:t> significance </a:t>
            </a:r>
            <a:r>
              <a:rPr lang="en-US" sz="2400" dirty="0">
                <a:solidFill>
                  <a:srgbClr val="D91F53"/>
                </a:solidFill>
              </a:rPr>
              <a:t>of findings.</a:t>
            </a: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80418057-6FC9-A6C3-5815-3233B361D6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988" y="2077045"/>
            <a:ext cx="5919795" cy="3304423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TCT WOL masthead">
            <a:extLst>
              <a:ext uri="{FF2B5EF4-FFF2-40B4-BE49-F238E27FC236}">
                <a16:creationId xmlns:a16="http://schemas.microsoft.com/office/drawing/2014/main" id="{B6E66844-9B02-42A8-A6B9-8C6C33D831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422" y="6125490"/>
            <a:ext cx="3485842" cy="4066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608937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A2D7C92-574E-4B21-975F-1113A300911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33400" y="1621584"/>
            <a:ext cx="6224745" cy="1327639"/>
          </a:xfrm>
        </p:spPr>
        <p:txBody>
          <a:bodyPr/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3400" dirty="0">
                <a:solidFill>
                  <a:schemeClr val="tx1"/>
                </a:solidFill>
              </a:rPr>
              <a:t>Convince the reader of the need for your study (Karen Hauer)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GB" sz="3400" dirty="0">
              <a:solidFill>
                <a:schemeClr val="tx1"/>
              </a:solidFill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3400" dirty="0">
                <a:solidFill>
                  <a:schemeClr val="tx1"/>
                </a:solidFill>
              </a:rPr>
              <a:t>Make the writing accessible, terminology (Karen Mattick)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GB" sz="3400" dirty="0">
              <a:solidFill>
                <a:schemeClr val="tx1"/>
              </a:solidFill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3400" dirty="0">
                <a:solidFill>
                  <a:schemeClr val="tx1"/>
                </a:solidFill>
              </a:rPr>
              <a:t>Perspectives (Pim </a:t>
            </a:r>
            <a:r>
              <a:rPr lang="en-GB" sz="3400" dirty="0" err="1">
                <a:solidFill>
                  <a:schemeClr val="tx1"/>
                </a:solidFill>
              </a:rPr>
              <a:t>Tuenissen</a:t>
            </a:r>
            <a:endParaRPr lang="en-GB" sz="3400" dirty="0">
              <a:solidFill>
                <a:schemeClr val="tx1"/>
              </a:solidFill>
            </a:endParaRPr>
          </a:p>
        </p:txBody>
      </p:sp>
      <p:sp>
        <p:nvSpPr>
          <p:cNvPr id="3" name="Text Placeholder 1">
            <a:extLst>
              <a:ext uri="{FF2B5EF4-FFF2-40B4-BE49-F238E27FC236}">
                <a16:creationId xmlns:a16="http://schemas.microsoft.com/office/drawing/2014/main" id="{E3D86C75-B46D-4842-B4A4-CAF329656DC5}"/>
              </a:ext>
            </a:extLst>
          </p:cNvPr>
          <p:cNvSpPr txBox="1">
            <a:spLocks/>
          </p:cNvSpPr>
          <p:nvPr/>
        </p:nvSpPr>
        <p:spPr>
          <a:xfrm>
            <a:off x="2799687" y="615435"/>
            <a:ext cx="8858913" cy="132763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kern="1200" baseline="0">
                <a:solidFill>
                  <a:srgbClr val="D91F53"/>
                </a:solidFill>
                <a:latin typeface="+mn-lt"/>
                <a:ea typeface="+mn-ea"/>
                <a:cs typeface="+mn-cs"/>
              </a:defRPr>
            </a:lvl1pPr>
            <a:lvl2pPr marL="457189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200" kern="1200">
                <a:solidFill>
                  <a:srgbClr val="D91F53"/>
                </a:solidFill>
                <a:latin typeface="+mn-lt"/>
                <a:ea typeface="+mn-ea"/>
                <a:cs typeface="+mn-cs"/>
              </a:defRPr>
            </a:lvl2pPr>
            <a:lvl3pPr marL="914377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200" kern="1200">
                <a:solidFill>
                  <a:srgbClr val="D91F53"/>
                </a:solidFill>
                <a:latin typeface="+mn-lt"/>
                <a:ea typeface="+mn-ea"/>
                <a:cs typeface="+mn-cs"/>
              </a:defRPr>
            </a:lvl3pPr>
            <a:lvl4pPr marL="1371566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200" kern="1200">
                <a:solidFill>
                  <a:srgbClr val="D91F53"/>
                </a:solidFill>
                <a:latin typeface="+mn-lt"/>
                <a:ea typeface="+mn-ea"/>
                <a:cs typeface="+mn-cs"/>
              </a:defRPr>
            </a:lvl4pPr>
            <a:lvl5pPr marL="1828754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200" kern="1200">
                <a:solidFill>
                  <a:srgbClr val="D91F53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4400" b="1" dirty="0"/>
              <a:t>Writing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0BB41BD-61A7-444B-9E72-1328A4DB4B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6758145" y="2180141"/>
            <a:ext cx="5046985" cy="3797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250480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7AF988CE-748D-4786-BA95-BC496D08455A}"/>
              </a:ext>
            </a:extLst>
          </p:cNvPr>
          <p:cNvSpPr txBox="1">
            <a:spLocks/>
          </p:cNvSpPr>
          <p:nvPr/>
        </p:nvSpPr>
        <p:spPr>
          <a:xfrm>
            <a:off x="704850" y="2125662"/>
            <a:ext cx="7486650" cy="1325563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800" dirty="0">
                <a:solidFill>
                  <a:schemeClr val="bg1"/>
                </a:solidFill>
                <a:latin typeface="+mn-lt"/>
              </a:rPr>
              <a:t>Support and development for early career researchers</a:t>
            </a:r>
          </a:p>
        </p:txBody>
      </p:sp>
    </p:spTree>
    <p:extLst>
      <p:ext uri="{BB962C8B-B14F-4D97-AF65-F5344CB8AC3E}">
        <p14:creationId xmlns:p14="http://schemas.microsoft.com/office/powerpoint/2010/main" val="371311289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9F7CEC-47FC-7DE9-FC76-C378B4E3BB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B5DDE7-66BA-81DE-7E9A-8EA162A400C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21381" y="1216967"/>
            <a:ext cx="8261647" cy="1495787"/>
          </a:xfrm>
        </p:spPr>
        <p:txBody>
          <a:bodyPr>
            <a:normAutofit fontScale="90000"/>
          </a:bodyPr>
          <a:lstStyle/>
          <a:p>
            <a:pPr algn="ctr"/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GB" sz="2100" b="1" dirty="0">
                <a:latin typeface="FFInfra"/>
              </a:rPr>
            </a:br>
            <a:endParaRPr lang="en-US" dirty="0"/>
          </a:p>
        </p:txBody>
      </p:sp>
      <p:pic>
        <p:nvPicPr>
          <p:cNvPr id="9" name="Picture 8" descr="A black background with text&#10;&#10;Description automatically generated">
            <a:extLst>
              <a:ext uri="{FF2B5EF4-FFF2-40B4-BE49-F238E27FC236}">
                <a16:creationId xmlns:a16="http://schemas.microsoft.com/office/drawing/2014/main" id="{943E3D5B-502E-BF5F-C715-69796BBAC7D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-1781" t="1754" r="64392" b="76901"/>
          <a:stretch/>
        </p:blipFill>
        <p:spPr>
          <a:xfrm>
            <a:off x="8843332" y="1962185"/>
            <a:ext cx="1894779" cy="548991"/>
          </a:xfrm>
          <a:prstGeom prst="rect">
            <a:avLst/>
          </a:prstGeom>
        </p:spPr>
      </p:pic>
      <p:pic>
        <p:nvPicPr>
          <p:cNvPr id="10" name="Picture 9" descr="A black background with text&#10;&#10;Description automatically generated">
            <a:extLst>
              <a:ext uri="{FF2B5EF4-FFF2-40B4-BE49-F238E27FC236}">
                <a16:creationId xmlns:a16="http://schemas.microsoft.com/office/drawing/2014/main" id="{C4BEF32F-81F7-DF18-BEEB-44AEDA0843C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-1781" t="1754" r="64392" b="76901"/>
          <a:stretch/>
        </p:blipFill>
        <p:spPr>
          <a:xfrm rot="10800000">
            <a:off x="1466468" y="1413244"/>
            <a:ext cx="1894779" cy="54899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32C5B19-D147-138C-CA42-3A367139B2A9}"/>
              </a:ext>
            </a:extLst>
          </p:cNvPr>
          <p:cNvSpPr txBox="1"/>
          <p:nvPr/>
        </p:nvSpPr>
        <p:spPr>
          <a:xfrm>
            <a:off x="410838" y="713381"/>
            <a:ext cx="4991054" cy="1615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defRPr/>
            </a:pPr>
            <a:r>
              <a:rPr lang="en-US" sz="3300" b="1" dirty="0">
                <a:solidFill>
                  <a:srgbClr val="D91F53"/>
                </a:solidFill>
                <a:latin typeface="FFInfra"/>
              </a:rPr>
              <a:t>https://asmepublications.onlinelibrary.wiley.com/doi/pdf/10.1111/tct.70408</a:t>
            </a:r>
            <a:endParaRPr lang="en-US" sz="1350" b="1" dirty="0">
              <a:solidFill>
                <a:srgbClr val="D91F53"/>
              </a:solidFill>
              <a:latin typeface="FFInfra"/>
            </a:endParaRPr>
          </a:p>
        </p:txBody>
      </p:sp>
      <p:pic>
        <p:nvPicPr>
          <p:cNvPr id="1026" name="Picture 2" descr="TCT WOL masthead">
            <a:extLst>
              <a:ext uri="{FF2B5EF4-FFF2-40B4-BE49-F238E27FC236}">
                <a16:creationId xmlns:a16="http://schemas.microsoft.com/office/drawing/2014/main" id="{9EEC90EE-3D18-07CC-BC31-0622CC802F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0107" y="437676"/>
            <a:ext cx="3485842" cy="4066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531D891-AA83-480A-807E-9E07FFF0CC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09860" y="2812012"/>
            <a:ext cx="7116168" cy="3315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327138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55930A-8612-49CD-BA1F-C3AF34A3EB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59713"/>
            <a:ext cx="10515600" cy="4351338"/>
          </a:xfrm>
        </p:spPr>
        <p:txBody>
          <a:bodyPr>
            <a:noAutofit/>
          </a:bodyPr>
          <a:lstStyle/>
          <a:p>
            <a:r>
              <a:rPr lang="en-GB" sz="3600" dirty="0"/>
              <a:t>Mentorship </a:t>
            </a:r>
          </a:p>
          <a:p>
            <a:r>
              <a:rPr lang="en-GB" sz="3600" dirty="0"/>
              <a:t>Focus your research interests. Select specific areas of interest</a:t>
            </a:r>
          </a:p>
          <a:p>
            <a:r>
              <a:rPr lang="en-GB" sz="3600" dirty="0"/>
              <a:t>Formal training</a:t>
            </a:r>
          </a:p>
          <a:p>
            <a:r>
              <a:rPr lang="en-GB" sz="3600" dirty="0"/>
              <a:t>Inclusive belonging</a:t>
            </a:r>
          </a:p>
          <a:p>
            <a:r>
              <a:rPr lang="en-GB" sz="3600" dirty="0"/>
              <a:t>Networking</a:t>
            </a:r>
          </a:p>
          <a:p>
            <a:r>
              <a:rPr lang="en-GB" sz="3600" dirty="0"/>
              <a:t>Search for grant and award opportunities</a:t>
            </a:r>
          </a:p>
          <a:p>
            <a:r>
              <a:rPr lang="en-GB" sz="3600" dirty="0"/>
              <a:t>Join a journal club</a:t>
            </a:r>
          </a:p>
          <a:p>
            <a:r>
              <a:rPr lang="en-GB" sz="3600" dirty="0"/>
              <a:t>Disseminate your work</a:t>
            </a:r>
          </a:p>
          <a:p>
            <a:endParaRPr lang="en-GB" dirty="0"/>
          </a:p>
          <a:p>
            <a:endParaRPr lang="en-GB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1E73822-50D9-406B-9AE1-E55C2958AA71}"/>
              </a:ext>
            </a:extLst>
          </p:cNvPr>
          <p:cNvSpPr/>
          <p:nvPr/>
        </p:nvSpPr>
        <p:spPr>
          <a:xfrm>
            <a:off x="838200" y="6169709"/>
            <a:ext cx="996834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solidFill>
                  <a:srgbClr val="222222"/>
                </a:solidFill>
                <a:latin typeface="Arial" panose="020B0604020202020204" pitchFamily="34" charset="0"/>
              </a:rPr>
              <a:t>Burgess, A. and Crampton, P.E., 2026. Clinical Education Scholarship and Research: Getting Started. </a:t>
            </a:r>
            <a:r>
              <a:rPr lang="en-GB" i="1" dirty="0">
                <a:solidFill>
                  <a:srgbClr val="222222"/>
                </a:solidFill>
                <a:latin typeface="Arial" panose="020B0604020202020204" pitchFamily="34" charset="0"/>
              </a:rPr>
              <a:t>The Clinical Teacher</a:t>
            </a:r>
            <a:r>
              <a:rPr lang="en-GB" dirty="0">
                <a:solidFill>
                  <a:srgbClr val="222222"/>
                </a:solidFill>
                <a:latin typeface="Arial" panose="020B0604020202020204" pitchFamily="34" charset="0"/>
              </a:rPr>
              <a:t>, </a:t>
            </a:r>
            <a:r>
              <a:rPr lang="en-GB" i="1" dirty="0">
                <a:solidFill>
                  <a:srgbClr val="222222"/>
                </a:solidFill>
                <a:latin typeface="Arial" panose="020B0604020202020204" pitchFamily="34" charset="0"/>
              </a:rPr>
              <a:t>23</a:t>
            </a:r>
            <a:r>
              <a:rPr lang="en-GB" dirty="0">
                <a:solidFill>
                  <a:srgbClr val="222222"/>
                </a:solidFill>
                <a:latin typeface="Arial" panose="020B0604020202020204" pitchFamily="34" charset="0"/>
              </a:rPr>
              <a:t>(3), p.e70408.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793739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/>
          </p:nvPr>
        </p:nvGraphicFramePr>
        <p:xfrm>
          <a:off x="6705601" y="1584960"/>
          <a:ext cx="3674479" cy="3291840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367447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396875" indent="-396875">
                        <a:buAutoNum type="alphaLcParenR"/>
                      </a:pPr>
                      <a:r>
                        <a:rPr lang="en-US" sz="3200" b="0" dirty="0"/>
                        <a:t>I’d rather a fork in the eye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396875" indent="-396875"/>
                      <a:r>
                        <a:rPr lang="en-US" sz="3200" dirty="0" err="1"/>
                        <a:t>b</a:t>
                      </a:r>
                      <a:r>
                        <a:rPr lang="en-US" sz="3200" dirty="0"/>
                        <a:t>) It’s delightfully                unpleasant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3200" dirty="0" err="1"/>
                        <a:t>c</a:t>
                      </a:r>
                      <a:r>
                        <a:rPr lang="en-US" sz="3200" dirty="0"/>
                        <a:t>) It’s not so bad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338138" indent="-338138"/>
                      <a:r>
                        <a:rPr lang="en-US" sz="3200" dirty="0"/>
                        <a:t>d) I love it!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00100" y="1584960"/>
            <a:ext cx="4987925" cy="3200400"/>
          </a:xfrm>
        </p:spPr>
        <p:txBody>
          <a:bodyPr>
            <a:noAutofit/>
          </a:bodyPr>
          <a:lstStyle/>
          <a:p>
            <a:pPr>
              <a:buFont typeface="Calisto MT" pitchFamily="-107" charset="0"/>
              <a:buNone/>
              <a:defRPr/>
            </a:pPr>
            <a:r>
              <a:rPr lang="en-US" sz="4800" dirty="0">
                <a:solidFill>
                  <a:srgbClr val="D91F53"/>
                </a:solidFill>
              </a:rPr>
              <a:t>Do you consider writing for publication to be a painful process?</a:t>
            </a:r>
          </a:p>
        </p:txBody>
      </p:sp>
    </p:spTree>
    <p:extLst>
      <p:ext uri="{BB962C8B-B14F-4D97-AF65-F5344CB8AC3E}">
        <p14:creationId xmlns:p14="http://schemas.microsoft.com/office/powerpoint/2010/main" val="272505545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FF4909-A2EC-D0CE-7F8F-D8BCA6855A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8BEB7F9-E53A-4138-ADBB-B7215DED0F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100" y="1218342"/>
            <a:ext cx="2709580" cy="1668594"/>
          </a:xfrm>
          <a:prstGeom prst="rect">
            <a:avLst/>
          </a:prstGeom>
        </p:spPr>
      </p:pic>
      <p:pic>
        <p:nvPicPr>
          <p:cNvPr id="5" name="Picture 4" descr="Image.png">
            <a:extLst>
              <a:ext uri="{FF2B5EF4-FFF2-40B4-BE49-F238E27FC236}">
                <a16:creationId xmlns:a16="http://schemas.microsoft.com/office/drawing/2014/main" id="{CAC201E4-346A-4292-A789-3A0D5A03532F}"/>
              </a:ext>
            </a:extLst>
          </p:cNvPr>
          <p:cNvPicPr/>
          <p:nvPr/>
        </p:nvPicPr>
        <p:blipFill>
          <a:blip r:embed="rId4" r:link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8900" y="4356100"/>
            <a:ext cx="3732213" cy="2259011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61B221-5B43-0DEA-C139-955E892F5A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07480" y="1147764"/>
            <a:ext cx="8456613" cy="5066746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 algn="ctr">
              <a:buNone/>
            </a:pPr>
            <a:r>
              <a:rPr lang="en-AU" sz="2400" b="1" dirty="0">
                <a:solidFill>
                  <a:srgbClr val="002060"/>
                </a:solidFill>
                <a:latin typeface="Tw Cen MT"/>
              </a:rPr>
              <a:t>The Clinical Teacher</a:t>
            </a:r>
          </a:p>
          <a:p>
            <a:pPr marL="0" indent="0" algn="ctr">
              <a:buNone/>
            </a:pPr>
            <a:r>
              <a:rPr lang="en-AU" sz="2400" b="1" dirty="0">
                <a:solidFill>
                  <a:srgbClr val="002060"/>
                </a:solidFill>
                <a:latin typeface="Tw Cen MT"/>
              </a:rPr>
              <a:t>“New Voices in Health Professions Education” Award</a:t>
            </a:r>
          </a:p>
          <a:p>
            <a:pPr marL="0" indent="0">
              <a:buNone/>
            </a:pPr>
            <a:r>
              <a:rPr lang="en-AU" sz="2400" dirty="0">
                <a:latin typeface="Tw Cen MT"/>
                <a:hlinkClick r:id="rId6"/>
              </a:rPr>
              <a:t>https://www.asme.org.uk/awards/tctnewvoices/</a:t>
            </a:r>
            <a:endParaRPr lang="en-AU" sz="2400" dirty="0">
              <a:latin typeface="Tw Cen MT"/>
            </a:endParaRPr>
          </a:p>
          <a:p>
            <a:pPr marL="0" indent="0">
              <a:buNone/>
            </a:pPr>
            <a:endParaRPr lang="en-AU" sz="2400" dirty="0">
              <a:latin typeface="Tw Cen MT"/>
            </a:endParaRPr>
          </a:p>
          <a:p>
            <a:pPr marL="0" indent="0">
              <a:buNone/>
            </a:pPr>
            <a:r>
              <a:rPr lang="en-AU" sz="2400" b="1" dirty="0">
                <a:latin typeface="Tw Cen MT"/>
              </a:rPr>
              <a:t>Established: 2021 </a:t>
            </a:r>
          </a:p>
          <a:p>
            <a:pPr marL="0" indent="0">
              <a:buNone/>
            </a:pPr>
            <a:r>
              <a:rPr lang="en-AU" sz="2400" dirty="0">
                <a:latin typeface="Tw Cen MT"/>
              </a:rPr>
              <a:t>Aim: equip early-career health professions educators &amp; researchers with the essential skills and knowledge required for peer review. </a:t>
            </a:r>
          </a:p>
          <a:p>
            <a:pPr marL="0" indent="0">
              <a:buNone/>
            </a:pPr>
            <a:r>
              <a:rPr lang="en-AU" sz="2400" b="1" dirty="0">
                <a:latin typeface="Tw Cen MT"/>
              </a:rPr>
              <a:t>Eligibility:  </a:t>
            </a:r>
            <a:r>
              <a:rPr lang="en-AU" sz="2400" dirty="0">
                <a:latin typeface="Tw Cen MT"/>
              </a:rPr>
              <a:t>Individual ASME members</a:t>
            </a:r>
          </a:p>
          <a:p>
            <a:pPr marL="0" indent="0">
              <a:buNone/>
            </a:pPr>
            <a:endParaRPr lang="en-AU" sz="2400" dirty="0">
              <a:latin typeface="Tw Cen MT"/>
            </a:endParaRPr>
          </a:p>
          <a:p>
            <a:pPr marL="0" indent="0">
              <a:buNone/>
            </a:pPr>
            <a:r>
              <a:rPr lang="en-AU" sz="2400" dirty="0">
                <a:latin typeface="Tw Cen MT"/>
              </a:rPr>
              <a:t>(next round opening around summer 2026) </a:t>
            </a:r>
          </a:p>
          <a:p>
            <a:pPr marL="0" indent="0">
              <a:buNone/>
            </a:pPr>
            <a:endParaRPr lang="en-AU" dirty="0">
              <a:latin typeface="FFInfra"/>
            </a:endParaRPr>
          </a:p>
          <a:p>
            <a:pPr marL="0" indent="0">
              <a:buNone/>
            </a:pPr>
            <a:endParaRPr lang="en-AU" dirty="0">
              <a:latin typeface="FFInfra"/>
            </a:endParaRPr>
          </a:p>
          <a:p>
            <a:pPr marL="0" indent="0">
              <a:buNone/>
            </a:pPr>
            <a:endParaRPr lang="en-AU" dirty="0">
              <a:latin typeface="FFInfra"/>
            </a:endParaRPr>
          </a:p>
          <a:p>
            <a:pPr marL="0" indent="0">
              <a:buNone/>
            </a:pPr>
            <a:endParaRPr lang="en-AU" dirty="0">
              <a:latin typeface="FFInfra"/>
            </a:endParaRPr>
          </a:p>
          <a:p>
            <a:pPr marL="0" indent="0">
              <a:buNone/>
            </a:pPr>
            <a:endParaRPr lang="en-AU" dirty="0">
              <a:latin typeface="FFInfra"/>
            </a:endParaRPr>
          </a:p>
          <a:p>
            <a:endParaRPr lang="en-AU" dirty="0">
              <a:latin typeface="FFInfra"/>
            </a:endParaRPr>
          </a:p>
          <a:p>
            <a:endParaRPr lang="en-AU" dirty="0">
              <a:latin typeface="FFInfra"/>
            </a:endParaRPr>
          </a:p>
        </p:txBody>
      </p:sp>
      <p:pic>
        <p:nvPicPr>
          <p:cNvPr id="4" name="Content Placeholder 5">
            <a:extLst>
              <a:ext uri="{FF2B5EF4-FFF2-40B4-BE49-F238E27FC236}">
                <a16:creationId xmlns:a16="http://schemas.microsoft.com/office/drawing/2014/main" id="{931D71B3-C2D9-66B8-FE1B-8D441759D7D4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7"/>
          <a:stretch>
            <a:fillRect/>
          </a:stretch>
        </p:blipFill>
        <p:spPr>
          <a:xfrm>
            <a:off x="1524000" y="242889"/>
            <a:ext cx="6699250" cy="904875"/>
          </a:xfrm>
        </p:spPr>
      </p:pic>
    </p:spTree>
    <p:extLst>
      <p:ext uri="{BB962C8B-B14F-4D97-AF65-F5344CB8AC3E}">
        <p14:creationId xmlns:p14="http://schemas.microsoft.com/office/powerpoint/2010/main" val="246457925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1EEAB7-2255-D7BA-8DDD-B2B1DD7D21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E5135D-F93D-0CEF-6EC9-58912AB2B8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86774" y="1637415"/>
            <a:ext cx="9251039" cy="4815773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AU" sz="2400" b="1" dirty="0"/>
              <a:t>2025 New Voices group: </a:t>
            </a:r>
          </a:p>
          <a:p>
            <a:pPr marL="0" indent="0">
              <a:buNone/>
            </a:pPr>
            <a:r>
              <a:rPr lang="en-AU" sz="2400" b="1" dirty="0"/>
              <a:t>19 participants</a:t>
            </a:r>
          </a:p>
          <a:p>
            <a:pPr marL="0" indent="0">
              <a:buNone/>
            </a:pPr>
            <a:r>
              <a:rPr lang="en-AU" sz="2400" dirty="0"/>
              <a:t>UK (n= 7)</a:t>
            </a:r>
          </a:p>
          <a:p>
            <a:pPr marL="0" indent="0">
              <a:buNone/>
            </a:pPr>
            <a:r>
              <a:rPr lang="en-AU" sz="2400" dirty="0"/>
              <a:t>Hong Kong (n=1) </a:t>
            </a:r>
          </a:p>
          <a:p>
            <a:pPr marL="0" indent="0">
              <a:buNone/>
            </a:pPr>
            <a:r>
              <a:rPr lang="en-AU" sz="2400" dirty="0"/>
              <a:t>Canada (n=1)</a:t>
            </a:r>
          </a:p>
          <a:p>
            <a:pPr marL="0" indent="0">
              <a:buNone/>
            </a:pPr>
            <a:r>
              <a:rPr lang="en-AU" sz="2400" dirty="0"/>
              <a:t>Malta (n=1)</a:t>
            </a:r>
          </a:p>
          <a:p>
            <a:pPr marL="0" indent="0">
              <a:buNone/>
            </a:pPr>
            <a:r>
              <a:rPr lang="en-AU" sz="2400" dirty="0"/>
              <a:t>United States (n=1)</a:t>
            </a:r>
          </a:p>
          <a:p>
            <a:pPr marL="0" indent="0">
              <a:buNone/>
            </a:pPr>
            <a:r>
              <a:rPr lang="en-AU" sz="2400" dirty="0"/>
              <a:t>Malaysia (n=2)</a:t>
            </a:r>
          </a:p>
          <a:p>
            <a:pPr marL="0" indent="0">
              <a:buNone/>
            </a:pPr>
            <a:r>
              <a:rPr lang="en-AU" sz="2400" dirty="0"/>
              <a:t>Singapore (n=1)</a:t>
            </a:r>
          </a:p>
          <a:p>
            <a:pPr marL="0" indent="0">
              <a:buNone/>
            </a:pPr>
            <a:r>
              <a:rPr lang="en-AU" sz="2400" dirty="0"/>
              <a:t>South Africa ( n=2)</a:t>
            </a:r>
          </a:p>
          <a:p>
            <a:pPr marL="0" indent="0">
              <a:buNone/>
            </a:pPr>
            <a:r>
              <a:rPr lang="en-AU" sz="2400" dirty="0"/>
              <a:t>Hong Kong (n=1)</a:t>
            </a:r>
          </a:p>
          <a:p>
            <a:pPr marL="0" indent="0">
              <a:buNone/>
            </a:pPr>
            <a:r>
              <a:rPr lang="en-AU" sz="2400" dirty="0"/>
              <a:t>Ireland (n=1)</a:t>
            </a:r>
          </a:p>
          <a:p>
            <a:pPr marL="0" indent="0">
              <a:buNone/>
            </a:pPr>
            <a:r>
              <a:rPr lang="en-AU" sz="2400" dirty="0"/>
              <a:t>Dubai (n=1)</a:t>
            </a:r>
          </a:p>
          <a:p>
            <a:pPr marL="0" indent="0">
              <a:buNone/>
            </a:pPr>
            <a:endParaRPr lang="en-AU" dirty="0"/>
          </a:p>
          <a:p>
            <a:pPr marL="0" indent="0">
              <a:buNone/>
            </a:pPr>
            <a:endParaRPr lang="en-AU" dirty="0"/>
          </a:p>
          <a:p>
            <a:endParaRPr lang="en-AU" dirty="0"/>
          </a:p>
          <a:p>
            <a:endParaRPr lang="en-AU" dirty="0"/>
          </a:p>
        </p:txBody>
      </p:sp>
      <p:pic>
        <p:nvPicPr>
          <p:cNvPr id="4" name="Content Placeholder 5">
            <a:extLst>
              <a:ext uri="{FF2B5EF4-FFF2-40B4-BE49-F238E27FC236}">
                <a16:creationId xmlns:a16="http://schemas.microsoft.com/office/drawing/2014/main" id="{392B7030-16A1-D538-8D3B-499B942A166C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3"/>
          <a:stretch>
            <a:fillRect/>
          </a:stretch>
        </p:blipFill>
        <p:spPr>
          <a:xfrm>
            <a:off x="1524000" y="242889"/>
            <a:ext cx="6699250" cy="904875"/>
          </a:xfrm>
        </p:spPr>
      </p:pic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5A1D8A59-C46B-3B7B-0BBF-771E793CD371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5777024" y="1807536"/>
          <a:ext cx="4167963" cy="375863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20000">
                  <a:extLst>
                    <a:ext uri="{9D8B030D-6E8A-4147-A177-3AD203B41FA5}">
                      <a16:colId xmlns:a16="http://schemas.microsoft.com/office/drawing/2014/main" val="559785106"/>
                    </a:ext>
                  </a:extLst>
                </a:gridCol>
                <a:gridCol w="2047963">
                  <a:extLst>
                    <a:ext uri="{9D8B030D-6E8A-4147-A177-3AD203B41FA5}">
                      <a16:colId xmlns:a16="http://schemas.microsoft.com/office/drawing/2014/main" val="359136758"/>
                    </a:ext>
                  </a:extLst>
                </a:gridCol>
              </a:tblGrid>
              <a:tr h="767039">
                <a:tc>
                  <a:txBody>
                    <a:bodyPr/>
                    <a:lstStyle/>
                    <a:p>
                      <a:r>
                        <a:rPr lang="en-AU" dirty="0"/>
                        <a:t>Year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AU" dirty="0"/>
                        <a:t>Number of participants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57436797"/>
                  </a:ext>
                </a:extLst>
              </a:tr>
              <a:tr h="747898">
                <a:tc>
                  <a:txBody>
                    <a:bodyPr/>
                    <a:lstStyle/>
                    <a:p>
                      <a:r>
                        <a:rPr lang="en-AU" dirty="0"/>
                        <a:t>2025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AU" dirty="0"/>
                        <a:t>19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1396508"/>
                  </a:ext>
                </a:extLst>
              </a:tr>
              <a:tr h="747898">
                <a:tc>
                  <a:txBody>
                    <a:bodyPr/>
                    <a:lstStyle/>
                    <a:p>
                      <a:r>
                        <a:rPr lang="en-AU" dirty="0"/>
                        <a:t>2024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AU" dirty="0"/>
                        <a:t>17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58398415"/>
                  </a:ext>
                </a:extLst>
              </a:tr>
              <a:tr h="747898">
                <a:tc>
                  <a:txBody>
                    <a:bodyPr/>
                    <a:lstStyle/>
                    <a:p>
                      <a:r>
                        <a:rPr lang="en-AU" dirty="0"/>
                        <a:t>2023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AU" dirty="0"/>
                        <a:t>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18786692"/>
                  </a:ext>
                </a:extLst>
              </a:tr>
              <a:tr h="747898">
                <a:tc>
                  <a:txBody>
                    <a:bodyPr/>
                    <a:lstStyle/>
                    <a:p>
                      <a:r>
                        <a:rPr lang="en-AU" dirty="0"/>
                        <a:t>2022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AU" dirty="0"/>
                        <a:t>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6647922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5111608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A2D7C92-574E-4B21-975F-1113A300911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90063" y="2332304"/>
            <a:ext cx="6088558" cy="1327639"/>
          </a:xfrm>
        </p:spPr>
        <p:txBody>
          <a:bodyPr/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3600" dirty="0">
                <a:solidFill>
                  <a:schemeClr val="tx1"/>
                </a:solidFill>
              </a:rPr>
              <a:t>Med ed. Annual internship programme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3600" dirty="0">
                <a:solidFill>
                  <a:schemeClr val="tx1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Peer review</a:t>
            </a:r>
            <a:endParaRPr lang="en-GB" sz="3600" dirty="0">
              <a:solidFill>
                <a:schemeClr val="tx1"/>
              </a:solidFill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3600" dirty="0">
                <a:solidFill>
                  <a:schemeClr val="tx1"/>
                </a:solidFill>
              </a:rPr>
              <a:t>ASME</a:t>
            </a:r>
          </a:p>
        </p:txBody>
      </p:sp>
      <p:sp>
        <p:nvSpPr>
          <p:cNvPr id="3" name="Text Placeholder 1">
            <a:extLst>
              <a:ext uri="{FF2B5EF4-FFF2-40B4-BE49-F238E27FC236}">
                <a16:creationId xmlns:a16="http://schemas.microsoft.com/office/drawing/2014/main" id="{E3D86C75-B46D-4842-B4A4-CAF329656DC5}"/>
              </a:ext>
            </a:extLst>
          </p:cNvPr>
          <p:cNvSpPr txBox="1">
            <a:spLocks/>
          </p:cNvSpPr>
          <p:nvPr/>
        </p:nvSpPr>
        <p:spPr>
          <a:xfrm>
            <a:off x="2171700" y="463035"/>
            <a:ext cx="9220199" cy="132763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kern="1200" baseline="0">
                <a:solidFill>
                  <a:srgbClr val="D91F53"/>
                </a:solidFill>
                <a:latin typeface="+mn-lt"/>
                <a:ea typeface="+mn-ea"/>
                <a:cs typeface="+mn-cs"/>
              </a:defRPr>
            </a:lvl1pPr>
            <a:lvl2pPr marL="457189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200" kern="1200">
                <a:solidFill>
                  <a:srgbClr val="D91F53"/>
                </a:solidFill>
                <a:latin typeface="+mn-lt"/>
                <a:ea typeface="+mn-ea"/>
                <a:cs typeface="+mn-cs"/>
              </a:defRPr>
            </a:lvl2pPr>
            <a:lvl3pPr marL="914377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200" kern="1200">
                <a:solidFill>
                  <a:srgbClr val="D91F53"/>
                </a:solidFill>
                <a:latin typeface="+mn-lt"/>
                <a:ea typeface="+mn-ea"/>
                <a:cs typeface="+mn-cs"/>
              </a:defRPr>
            </a:lvl3pPr>
            <a:lvl4pPr marL="1371566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200" kern="1200">
                <a:solidFill>
                  <a:srgbClr val="D91F53"/>
                </a:solidFill>
                <a:latin typeface="+mn-lt"/>
                <a:ea typeface="+mn-ea"/>
                <a:cs typeface="+mn-cs"/>
              </a:defRPr>
            </a:lvl4pPr>
            <a:lvl5pPr marL="1828754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200" kern="1200">
                <a:solidFill>
                  <a:srgbClr val="D91F53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4400" b="1" dirty="0"/>
              <a:t>Supporting your development…</a:t>
            </a:r>
          </a:p>
        </p:txBody>
      </p:sp>
    </p:spTree>
    <p:extLst>
      <p:ext uri="{BB962C8B-B14F-4D97-AF65-F5344CB8AC3E}">
        <p14:creationId xmlns:p14="http://schemas.microsoft.com/office/powerpoint/2010/main" val="197545511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40FC9A47-8983-44F6-A9CB-3C85986898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55548" y="600312"/>
            <a:ext cx="3154905" cy="192824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484EDEA-C5A7-4CDF-8C5E-3C4B961F5F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84401" y="4411438"/>
            <a:ext cx="4023709" cy="229839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CC7FCD9-ABA0-49A3-910C-2E78A01785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95470" y="4039929"/>
            <a:ext cx="2853733" cy="2430845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CC495BF8-AC00-4498-8466-D85EE5CBC6BE}"/>
              </a:ext>
            </a:extLst>
          </p:cNvPr>
          <p:cNvSpPr/>
          <p:nvPr/>
        </p:nvSpPr>
        <p:spPr>
          <a:xfrm>
            <a:off x="304800" y="1418578"/>
            <a:ext cx="723900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200" dirty="0">
                <a:solidFill>
                  <a:schemeClr val="bg1"/>
                </a:solidFill>
              </a:rPr>
              <a:t>Overview of health professional education journals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GB" sz="3200" dirty="0">
              <a:solidFill>
                <a:schemeClr val="bg1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200" dirty="0">
                <a:solidFill>
                  <a:schemeClr val="bg1"/>
                </a:solidFill>
              </a:rPr>
              <a:t>Top tips for authors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GB" sz="3200" dirty="0">
              <a:solidFill>
                <a:schemeClr val="bg1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200" dirty="0">
                <a:solidFill>
                  <a:schemeClr val="bg1"/>
                </a:solidFill>
              </a:rPr>
              <a:t>Support and development</a:t>
            </a:r>
          </a:p>
        </p:txBody>
      </p:sp>
      <p:pic>
        <p:nvPicPr>
          <p:cNvPr id="10" name="Picture 2" descr="TCT WOL masthead">
            <a:extLst>
              <a:ext uri="{FF2B5EF4-FFF2-40B4-BE49-F238E27FC236}">
                <a16:creationId xmlns:a16="http://schemas.microsoft.com/office/drawing/2014/main" id="{1B7A257A-CEAF-4707-9164-D449D11EB5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4540" y="479690"/>
            <a:ext cx="4622061" cy="5392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52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D50DF9DD-0C53-4C0B-B433-3A9279BB1B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2131200" y="2375011"/>
            <a:ext cx="5334000" cy="300037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8AE5B47-9D38-4414-BDE1-008C7452A5DF}"/>
              </a:ext>
            </a:extLst>
          </p:cNvPr>
          <p:cNvSpPr txBox="1"/>
          <p:nvPr/>
        </p:nvSpPr>
        <p:spPr>
          <a:xfrm>
            <a:off x="2131200" y="5375386"/>
            <a:ext cx="5334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>
                <a:hlinkClick r:id="rId3" tooltip="http://www.rosiewritingspace.com/how-to-cope-with-imposter-syndrome/"/>
              </a:rPr>
              <a:t>This Photo</a:t>
            </a:r>
            <a:r>
              <a:rPr lang="en-GB" sz="900"/>
              <a:t> by Unknown Author is licensed under </a:t>
            </a:r>
            <a:r>
              <a:rPr lang="en-GB" sz="900">
                <a:hlinkClick r:id="rId4" tooltip="https://creativecommons.org/licenses/by-nd/3.0/"/>
              </a:rPr>
              <a:t>CC BY-ND</a:t>
            </a:r>
            <a:endParaRPr lang="en-GB" sz="90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B5FD6BC-833F-4D89-85DF-20DDFAC9CE2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2131200" y="341538"/>
            <a:ext cx="8567776" cy="5765098"/>
          </a:xfrm>
          <a:prstGeom prst="rect">
            <a:avLst/>
          </a:prstGeom>
        </p:spPr>
      </p:pic>
      <p:pic>
        <p:nvPicPr>
          <p:cNvPr id="5" name="Picture 2" descr="TCT WOL masthead">
            <a:extLst>
              <a:ext uri="{FF2B5EF4-FFF2-40B4-BE49-F238E27FC236}">
                <a16:creationId xmlns:a16="http://schemas.microsoft.com/office/drawing/2014/main" id="{020FE5C0-5A30-4D7F-8ED3-5BF1E795A5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279" y="6329996"/>
            <a:ext cx="3485842" cy="4066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739224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B270A70-0AAB-4399-9B65-2166DDC23DE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14583" y="1842570"/>
            <a:ext cx="7757867" cy="1022453"/>
          </a:xfrm>
        </p:spPr>
        <p:txBody>
          <a:bodyPr>
            <a:noAutofit/>
          </a:bodyPr>
          <a:lstStyle/>
          <a:p>
            <a:r>
              <a:rPr lang="en-GB" sz="4400" dirty="0"/>
              <a:t>Today’s talk…</a:t>
            </a:r>
          </a:p>
          <a:p>
            <a:endParaRPr lang="en-GB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dirty="0"/>
              <a:t>Overview of health professional education journals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dirty="0"/>
              <a:t>Top tips for authors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dirty="0"/>
              <a:t>Clinical Teacher article types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dirty="0"/>
              <a:t>Support and development</a:t>
            </a:r>
          </a:p>
        </p:txBody>
      </p:sp>
    </p:spTree>
    <p:extLst>
      <p:ext uri="{BB962C8B-B14F-4D97-AF65-F5344CB8AC3E}">
        <p14:creationId xmlns:p14="http://schemas.microsoft.com/office/powerpoint/2010/main" val="24425590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87D1F28-4860-451C-BBC9-9FCE49E21C0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37536" y="1547762"/>
            <a:ext cx="9095539" cy="552476"/>
          </a:xfrm>
        </p:spPr>
        <p:txBody>
          <a:bodyPr/>
          <a:lstStyle/>
          <a:p>
            <a:r>
              <a:rPr lang="en-GB" dirty="0"/>
              <a:t>Teaching-Research-Practice Nexus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1211385" y="6310923"/>
            <a:ext cx="10707077" cy="72292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1200" i="1" dirty="0"/>
              <a:t>Schneider P., </a:t>
            </a:r>
            <a:r>
              <a:rPr lang="en-GB" sz="1200" i="1" dirty="0" err="1"/>
              <a:t>Folkens</a:t>
            </a:r>
            <a:r>
              <a:rPr lang="en-GB" sz="1200" i="1" dirty="0"/>
              <a:t> L., Busch M. (2018) The Teaching-Research-Practice Nexus as Framework for the Implementation of Sustainability in Curricula in Higher Education. In: Leal </a:t>
            </a:r>
            <a:r>
              <a:rPr lang="en-GB" sz="1200" i="1" dirty="0" err="1"/>
              <a:t>Filho</a:t>
            </a:r>
            <a:r>
              <a:rPr lang="en-GB" sz="1200" i="1" dirty="0"/>
              <a:t> W. (</a:t>
            </a:r>
            <a:r>
              <a:rPr lang="en-GB" sz="1200" i="1" dirty="0" err="1"/>
              <a:t>eds</a:t>
            </a:r>
            <a:r>
              <a:rPr lang="en-GB" sz="1200" i="1" dirty="0"/>
              <a:t>) Implementing Sustainability in the Curriculum of Universities. World Sustainability Series. Springer, Cham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89045" y="2562835"/>
            <a:ext cx="6695509" cy="3072057"/>
          </a:xfrm>
          <a:prstGeom prst="rect">
            <a:avLst/>
          </a:prstGeom>
        </p:spPr>
      </p:pic>
      <p:sp>
        <p:nvSpPr>
          <p:cNvPr id="7" name="Text Placeholder 1">
            <a:extLst>
              <a:ext uri="{FF2B5EF4-FFF2-40B4-BE49-F238E27FC236}">
                <a16:creationId xmlns:a16="http://schemas.microsoft.com/office/drawing/2014/main" id="{A4B16B71-2C72-4B3F-9FFE-6A413808768E}"/>
              </a:ext>
            </a:extLst>
          </p:cNvPr>
          <p:cNvSpPr txBox="1">
            <a:spLocks/>
          </p:cNvSpPr>
          <p:nvPr/>
        </p:nvSpPr>
        <p:spPr>
          <a:xfrm>
            <a:off x="3096461" y="603603"/>
            <a:ext cx="9095539" cy="55247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kern="1200" baseline="0">
                <a:solidFill>
                  <a:srgbClr val="D91F53"/>
                </a:solidFill>
                <a:latin typeface="+mn-lt"/>
                <a:ea typeface="+mn-ea"/>
                <a:cs typeface="+mn-cs"/>
              </a:defRPr>
            </a:lvl1pPr>
            <a:lvl2pPr marL="457189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200" kern="1200">
                <a:solidFill>
                  <a:srgbClr val="D91F53"/>
                </a:solidFill>
                <a:latin typeface="+mn-lt"/>
                <a:ea typeface="+mn-ea"/>
                <a:cs typeface="+mn-cs"/>
              </a:defRPr>
            </a:lvl2pPr>
            <a:lvl3pPr marL="914377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200" kern="1200">
                <a:solidFill>
                  <a:srgbClr val="D91F53"/>
                </a:solidFill>
                <a:latin typeface="+mn-lt"/>
                <a:ea typeface="+mn-ea"/>
                <a:cs typeface="+mn-cs"/>
              </a:defRPr>
            </a:lvl3pPr>
            <a:lvl4pPr marL="1371566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200" kern="1200">
                <a:solidFill>
                  <a:srgbClr val="D91F53"/>
                </a:solidFill>
                <a:latin typeface="+mn-lt"/>
                <a:ea typeface="+mn-ea"/>
                <a:cs typeface="+mn-cs"/>
              </a:defRPr>
            </a:lvl4pPr>
            <a:lvl5pPr marL="1828754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200" kern="1200">
                <a:solidFill>
                  <a:srgbClr val="D91F53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What are your professional identities?</a:t>
            </a:r>
          </a:p>
        </p:txBody>
      </p:sp>
    </p:spTree>
    <p:extLst>
      <p:ext uri="{BB962C8B-B14F-4D97-AF65-F5344CB8AC3E}">
        <p14:creationId xmlns:p14="http://schemas.microsoft.com/office/powerpoint/2010/main" val="2046515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5" name="Picture 1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99856" y="189708"/>
            <a:ext cx="2484224" cy="325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4A85B80-E674-F247-A3EC-BEB0EFE4B6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91544" y="177800"/>
            <a:ext cx="2501900" cy="32512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025E714-C435-3642-B6B7-28B3625A09E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90492" y="202408"/>
            <a:ext cx="2501900" cy="32385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8CDF83F-0974-E94B-9621-2FC3838F33B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91544" y="3429000"/>
            <a:ext cx="2501900" cy="328479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FA54789-7FDF-7A41-B33A-3016081F12D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99856" y="3440908"/>
            <a:ext cx="2484224" cy="326310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F30B392-5DCA-A14F-85D3-8EA0759A49B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590493" y="3429000"/>
            <a:ext cx="2470961" cy="328479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BBA932E-B3EE-9A49-B219-74351EA66747}"/>
              </a:ext>
            </a:extLst>
          </p:cNvPr>
          <p:cNvSpPr txBox="1"/>
          <p:nvPr/>
        </p:nvSpPr>
        <p:spPr>
          <a:xfrm>
            <a:off x="3486688" y="2471412"/>
            <a:ext cx="5112568" cy="1938992"/>
          </a:xfrm>
          <a:prstGeom prst="rect">
            <a:avLst/>
          </a:prstGeom>
          <a:solidFill>
            <a:schemeClr val="tx1"/>
          </a:solidFill>
          <a:ln w="1079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bg2"/>
                </a:solidFill>
              </a:rPr>
              <a:t>&gt;100 journals publish health professional education scholarship</a:t>
            </a:r>
          </a:p>
        </p:txBody>
      </p:sp>
    </p:spTree>
    <p:extLst>
      <p:ext uri="{BB962C8B-B14F-4D97-AF65-F5344CB8AC3E}">
        <p14:creationId xmlns:p14="http://schemas.microsoft.com/office/powerpoint/2010/main" val="1866390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26E0B739-7484-FAEF-49BE-1E2E81EB64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8228" y="2770416"/>
            <a:ext cx="4108054" cy="86400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800" dirty="0">
                <a:solidFill>
                  <a:schemeClr val="bg1"/>
                </a:solidFill>
              </a:rPr>
              <a:t>Consider the Audience 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7DBC5FE-E730-1259-3BC0-36637C15DC4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3562350" y="4829932"/>
            <a:ext cx="3528000" cy="720000"/>
          </a:xfrm>
        </p:spPr>
        <p:txBody>
          <a:bodyPr/>
          <a:lstStyle/>
          <a:p>
            <a:r>
              <a:rPr lang="en-GB" sz="2000" b="1" i="0" dirty="0">
                <a:solidFill>
                  <a:srgbClr val="18B7FB"/>
                </a:solidFill>
                <a:effectLst/>
                <a:latin typeface="Open Sans" pitchFamily="2" charset="0"/>
              </a:rPr>
              <a:t>Are you seeking a broad audience or a specialized audience?</a:t>
            </a:r>
            <a:endParaRPr lang="en-GB" sz="2000" b="1" dirty="0">
              <a:solidFill>
                <a:srgbClr val="18B7FB"/>
              </a:solidFill>
            </a:endParaRPr>
          </a:p>
        </p:txBody>
      </p:sp>
      <p:sp>
        <p:nvSpPr>
          <p:cNvPr id="12" name="Text Placeholder 1">
            <a:extLst>
              <a:ext uri="{FF2B5EF4-FFF2-40B4-BE49-F238E27FC236}">
                <a16:creationId xmlns:a16="http://schemas.microsoft.com/office/drawing/2014/main" id="{1CF26E6E-3185-5CAA-EB93-E35ADF98F4E4}"/>
              </a:ext>
            </a:extLst>
          </p:cNvPr>
          <p:cNvSpPr txBox="1">
            <a:spLocks/>
          </p:cNvSpPr>
          <p:nvPr/>
        </p:nvSpPr>
        <p:spPr>
          <a:xfrm>
            <a:off x="8748582" y="2302201"/>
            <a:ext cx="3321194" cy="1892011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180000" indent="-180000" algn="l" defTabSz="914400" rtl="0" eaLnBrk="1" latinLnBrk="0" hangingPunct="1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tx1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360000" indent="-180000" algn="l" defTabSz="914400" rtl="0" eaLnBrk="1" latinLnBrk="0" hangingPunct="1">
              <a:lnSpc>
                <a:spcPct val="90000"/>
              </a:lnSpc>
              <a:spcBef>
                <a:spcPts val="400"/>
              </a:spcBef>
              <a:buClr>
                <a:schemeClr val="tx1"/>
              </a:buClr>
              <a:buFont typeface="Open Sans" panose="020B0606030504020204" pitchFamily="34" charset="0"/>
              <a:buChar char="–"/>
              <a:tabLst/>
              <a:defRPr sz="1400" kern="1200">
                <a:solidFill>
                  <a:schemeClr val="tx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540000" indent="-180000" algn="l" defTabSz="914400" rtl="0" eaLnBrk="1" latinLnBrk="0" hangingPunct="1">
              <a:lnSpc>
                <a:spcPct val="90000"/>
              </a:lnSpc>
              <a:spcBef>
                <a:spcPts val="400"/>
              </a:spcBef>
              <a:buClr>
                <a:schemeClr val="tx1"/>
              </a:buClr>
              <a:buFont typeface="Open Sans" panose="020B0606030504020204" pitchFamily="34" charset="0"/>
              <a:buChar char="–"/>
              <a:tabLst/>
              <a:defRPr sz="1400" kern="1200">
                <a:solidFill>
                  <a:schemeClr val="tx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720000" indent="-180000" algn="l" defTabSz="914400" rtl="0" eaLnBrk="1" latinLnBrk="0" hangingPunct="1">
              <a:lnSpc>
                <a:spcPct val="90000"/>
              </a:lnSpc>
              <a:spcBef>
                <a:spcPts val="400"/>
              </a:spcBef>
              <a:buClr>
                <a:schemeClr val="tx1"/>
              </a:buClr>
              <a:buFont typeface="Open Sans" panose="020B0606030504020204" pitchFamily="34" charset="0"/>
              <a:buChar char="–"/>
              <a:tabLst/>
              <a:defRPr sz="1400" kern="1200">
                <a:solidFill>
                  <a:schemeClr val="tx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900000" indent="-180000" algn="l" defTabSz="914400" rtl="0" eaLnBrk="1" latinLnBrk="0" hangingPunct="1">
              <a:lnSpc>
                <a:spcPct val="90000"/>
              </a:lnSpc>
              <a:spcBef>
                <a:spcPts val="400"/>
              </a:spcBef>
              <a:buClr>
                <a:schemeClr val="tx1"/>
              </a:buClr>
              <a:buFont typeface="Open Sans" panose="020B0606030504020204" pitchFamily="34" charset="0"/>
              <a:buChar char="–"/>
              <a:tabLst/>
              <a:defRPr sz="1400" kern="1200">
                <a:solidFill>
                  <a:schemeClr val="tx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2000" b="1" dirty="0">
                <a:solidFill>
                  <a:srgbClr val="18B7FB"/>
                </a:solidFill>
                <a:latin typeface="+mn-lt"/>
              </a:rPr>
              <a:t>What do your peers suggest? </a:t>
            </a:r>
          </a:p>
          <a:p>
            <a:pPr marL="0" indent="0" algn="ctr" rtl="0" fontAlgn="base">
              <a:lnSpc>
                <a:spcPct val="100000"/>
              </a:lnSpc>
              <a:buNone/>
            </a:pPr>
            <a:endParaRPr lang="en-US" sz="1800" b="1" dirty="0">
              <a:solidFill>
                <a:srgbClr val="18B7FB"/>
              </a:solidFill>
              <a:latin typeface="+mj-lt"/>
            </a:endParaRPr>
          </a:p>
          <a:p>
            <a:pPr marL="0" indent="0" algn="ctr" rtl="0" fontAlgn="base">
              <a:lnSpc>
                <a:spcPct val="100000"/>
              </a:lnSpc>
              <a:buNone/>
            </a:pPr>
            <a:endParaRPr lang="en-US" sz="2400" b="1" i="0" dirty="0">
              <a:solidFill>
                <a:srgbClr val="18B7FB"/>
              </a:solidFill>
              <a:effectLst/>
              <a:latin typeface="+mj-lt"/>
            </a:endParaRPr>
          </a:p>
          <a:p>
            <a:pPr marL="0" indent="0" algn="ctr" rtl="0" fontAlgn="base">
              <a:lnSpc>
                <a:spcPct val="100000"/>
              </a:lnSpc>
              <a:buNone/>
            </a:pPr>
            <a:r>
              <a:rPr lang="en-GB" sz="2000" b="1" i="0" dirty="0">
                <a:solidFill>
                  <a:srgbClr val="18B7FB"/>
                </a:solidFill>
                <a:effectLst/>
                <a:ea typeface="Open Sans"/>
                <a:cs typeface="Open Sans"/>
              </a:rPr>
              <a:t>​</a:t>
            </a:r>
          </a:p>
          <a:p>
            <a:pPr marL="0" indent="0">
              <a:buNone/>
            </a:pPr>
            <a:r>
              <a:rPr lang="en-GB" sz="2000" b="1" dirty="0">
                <a:solidFill>
                  <a:srgbClr val="18B7FB"/>
                </a:solidFill>
              </a:rPr>
              <a:t>What journals were your references published in? </a:t>
            </a:r>
          </a:p>
          <a:p>
            <a:pPr marL="0" indent="0" algn="l" rtl="0" fontAlgn="base">
              <a:lnSpc>
                <a:spcPts val="1575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Open Sans"/>
                <a:ea typeface="Open Sans"/>
                <a:cs typeface="Open Sans"/>
              </a:rPr>
              <a:t>​</a:t>
            </a:r>
            <a:endParaRPr lang="en-US" dirty="0">
              <a:solidFill>
                <a:srgbClr val="000000"/>
              </a:solidFill>
              <a:latin typeface="Open Sans"/>
              <a:ea typeface="Open Sans"/>
              <a:cs typeface="Open Sans"/>
            </a:endParaRPr>
          </a:p>
          <a:p>
            <a:pPr marL="179705" indent="-179705"/>
            <a:endParaRPr lang="en-GB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C531723-DD1E-B54B-5B41-3F8A26D4C9D5}"/>
              </a:ext>
            </a:extLst>
          </p:cNvPr>
          <p:cNvSpPr txBox="1"/>
          <p:nvPr/>
        </p:nvSpPr>
        <p:spPr>
          <a:xfrm>
            <a:off x="4679576" y="925551"/>
            <a:ext cx="1743526" cy="1182029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algn="l"/>
            <a:endParaRPr lang="en-GB" sz="1400" err="1">
              <a:solidFill>
                <a:srgbClr val="383838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FA2D6E9-1A21-5726-1E28-14E9E8985991}"/>
              </a:ext>
            </a:extLst>
          </p:cNvPr>
          <p:cNvSpPr txBox="1"/>
          <p:nvPr/>
        </p:nvSpPr>
        <p:spPr>
          <a:xfrm>
            <a:off x="4326282" y="978762"/>
            <a:ext cx="3854069" cy="1323439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GB" sz="2000" b="1" i="0" dirty="0">
                <a:solidFill>
                  <a:srgbClr val="18B7FB"/>
                </a:solidFill>
                <a:effectLst/>
              </a:rPr>
              <a:t>Consider the journals that you read - Could one of these be appropriate for your work? </a:t>
            </a:r>
            <a:endParaRPr lang="en-GB" sz="2000" b="1" dirty="0">
              <a:solidFill>
                <a:srgbClr val="18B7FB"/>
              </a:solidFill>
            </a:endParaRPr>
          </a:p>
        </p:txBody>
      </p:sp>
      <p:cxnSp>
        <p:nvCxnSpPr>
          <p:cNvPr id="48" name="Connector: Elbow 47">
            <a:extLst>
              <a:ext uri="{FF2B5EF4-FFF2-40B4-BE49-F238E27FC236}">
                <a16:creationId xmlns:a16="http://schemas.microsoft.com/office/drawing/2014/main" id="{318842FB-9ED4-BAC3-C390-188A6AF9D371}"/>
              </a:ext>
            </a:extLst>
          </p:cNvPr>
          <p:cNvCxnSpPr>
            <a:cxnSpLocks/>
          </p:cNvCxnSpPr>
          <p:nvPr/>
        </p:nvCxnSpPr>
        <p:spPr>
          <a:xfrm>
            <a:off x="7540084" y="1564715"/>
            <a:ext cx="1208498" cy="1029195"/>
          </a:xfrm>
          <a:prstGeom prst="bentConnector3">
            <a:avLst>
              <a:gd name="adj1" fmla="val 50000"/>
            </a:avLst>
          </a:prstGeom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53" name="Connector: Elbow 52">
            <a:extLst>
              <a:ext uri="{FF2B5EF4-FFF2-40B4-BE49-F238E27FC236}">
                <a16:creationId xmlns:a16="http://schemas.microsoft.com/office/drawing/2014/main" id="{7B56048A-8C9E-EA41-803A-5981A4694A59}"/>
              </a:ext>
            </a:extLst>
          </p:cNvPr>
          <p:cNvCxnSpPr>
            <a:cxnSpLocks/>
          </p:cNvCxnSpPr>
          <p:nvPr/>
        </p:nvCxnSpPr>
        <p:spPr>
          <a:xfrm>
            <a:off x="1639284" y="3744921"/>
            <a:ext cx="1923066" cy="1445011"/>
          </a:xfrm>
          <a:prstGeom prst="bentConnector3">
            <a:avLst>
              <a:gd name="adj1" fmla="val 50000"/>
            </a:avLst>
          </a:prstGeom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62" name="Connector: Elbow 61">
            <a:extLst>
              <a:ext uri="{FF2B5EF4-FFF2-40B4-BE49-F238E27FC236}">
                <a16:creationId xmlns:a16="http://schemas.microsoft.com/office/drawing/2014/main" id="{DD726BCC-2A31-9617-C2FF-82A4A8121DFB}"/>
              </a:ext>
            </a:extLst>
          </p:cNvPr>
          <p:cNvCxnSpPr/>
          <p:nvPr/>
        </p:nvCxnSpPr>
        <p:spPr>
          <a:xfrm rot="16200000" flipV="1">
            <a:off x="4659653" y="3254598"/>
            <a:ext cx="2099545" cy="446049"/>
          </a:xfrm>
          <a:prstGeom prst="bentConnector3">
            <a:avLst/>
          </a:prstGeom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64" name="Connector: Elbow 63">
            <a:extLst>
              <a:ext uri="{FF2B5EF4-FFF2-40B4-BE49-F238E27FC236}">
                <a16:creationId xmlns:a16="http://schemas.microsoft.com/office/drawing/2014/main" id="{B8F8F43B-05EC-EDBE-2FC2-E6FD31ED8C8D}"/>
              </a:ext>
            </a:extLst>
          </p:cNvPr>
          <p:cNvCxnSpPr/>
          <p:nvPr/>
        </p:nvCxnSpPr>
        <p:spPr>
          <a:xfrm rot="16200000" flipH="1">
            <a:off x="9349364" y="3087292"/>
            <a:ext cx="1081668" cy="447916"/>
          </a:xfrm>
          <a:prstGeom prst="bentConnector3">
            <a:avLst/>
          </a:prstGeom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0369536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D9C56A6-F018-42D4-A3C0-9FF3B7B6B4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4003817" y="2600325"/>
            <a:ext cx="3917666" cy="3581400"/>
          </a:xfrm>
          <a:prstGeom prst="rect">
            <a:avLst/>
          </a:prstGeom>
        </p:spPr>
      </p:pic>
      <p:sp>
        <p:nvSpPr>
          <p:cNvPr id="8" name="Cloud 7">
            <a:extLst>
              <a:ext uri="{FF2B5EF4-FFF2-40B4-BE49-F238E27FC236}">
                <a16:creationId xmlns:a16="http://schemas.microsoft.com/office/drawing/2014/main" id="{324A8CB1-8410-4ABB-BC9A-3A904B3751E1}"/>
              </a:ext>
            </a:extLst>
          </p:cNvPr>
          <p:cNvSpPr/>
          <p:nvPr/>
        </p:nvSpPr>
        <p:spPr>
          <a:xfrm>
            <a:off x="374792" y="828675"/>
            <a:ext cx="1905000" cy="1924050"/>
          </a:xfrm>
          <a:prstGeom prst="cloud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rgbClr val="D91F53"/>
                </a:solidFill>
              </a:rPr>
              <a:t>Type of article</a:t>
            </a:r>
          </a:p>
        </p:txBody>
      </p:sp>
      <p:sp>
        <p:nvSpPr>
          <p:cNvPr id="10" name="Cloud 9">
            <a:extLst>
              <a:ext uri="{FF2B5EF4-FFF2-40B4-BE49-F238E27FC236}">
                <a16:creationId xmlns:a16="http://schemas.microsoft.com/office/drawing/2014/main" id="{7494B320-CED3-46F4-84C6-E931EFC6633C}"/>
              </a:ext>
            </a:extLst>
          </p:cNvPr>
          <p:cNvSpPr/>
          <p:nvPr/>
        </p:nvSpPr>
        <p:spPr>
          <a:xfrm>
            <a:off x="7526301" y="314323"/>
            <a:ext cx="2202252" cy="1924050"/>
          </a:xfrm>
          <a:prstGeom prst="cloud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rgbClr val="D91F53"/>
                </a:solidFill>
              </a:rPr>
              <a:t>Audience</a:t>
            </a:r>
          </a:p>
        </p:txBody>
      </p:sp>
      <p:sp>
        <p:nvSpPr>
          <p:cNvPr id="11" name="Cloud 10">
            <a:extLst>
              <a:ext uri="{FF2B5EF4-FFF2-40B4-BE49-F238E27FC236}">
                <a16:creationId xmlns:a16="http://schemas.microsoft.com/office/drawing/2014/main" id="{E37FE7AE-CD1C-412A-A9FB-B6D46BA591B5}"/>
              </a:ext>
            </a:extLst>
          </p:cNvPr>
          <p:cNvSpPr/>
          <p:nvPr/>
        </p:nvSpPr>
        <p:spPr>
          <a:xfrm>
            <a:off x="2463447" y="581025"/>
            <a:ext cx="2171700" cy="1924050"/>
          </a:xfrm>
          <a:prstGeom prst="cloud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rgbClr val="D91F53"/>
                </a:solidFill>
              </a:rPr>
              <a:t>Key messages</a:t>
            </a:r>
          </a:p>
        </p:txBody>
      </p:sp>
      <p:sp>
        <p:nvSpPr>
          <p:cNvPr id="12" name="Cloud 11">
            <a:extLst>
              <a:ext uri="{FF2B5EF4-FFF2-40B4-BE49-F238E27FC236}">
                <a16:creationId xmlns:a16="http://schemas.microsoft.com/office/drawing/2014/main" id="{C38E50C7-F344-4FD6-889A-DC74C450D107}"/>
              </a:ext>
            </a:extLst>
          </p:cNvPr>
          <p:cNvSpPr/>
          <p:nvPr/>
        </p:nvSpPr>
        <p:spPr>
          <a:xfrm>
            <a:off x="8607069" y="3981452"/>
            <a:ext cx="3535539" cy="1924050"/>
          </a:xfrm>
          <a:prstGeom prst="cloud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rgbClr val="D91F53"/>
                </a:solidFill>
              </a:rPr>
              <a:t>Methodological rigour</a:t>
            </a:r>
          </a:p>
        </p:txBody>
      </p:sp>
      <p:sp>
        <p:nvSpPr>
          <p:cNvPr id="13" name="Cloud 12">
            <a:extLst>
              <a:ext uri="{FF2B5EF4-FFF2-40B4-BE49-F238E27FC236}">
                <a16:creationId xmlns:a16="http://schemas.microsoft.com/office/drawing/2014/main" id="{12ADEA7A-6216-4DCD-8F60-78376FF23B5C}"/>
              </a:ext>
            </a:extLst>
          </p:cNvPr>
          <p:cNvSpPr/>
          <p:nvPr/>
        </p:nvSpPr>
        <p:spPr>
          <a:xfrm>
            <a:off x="4994873" y="409575"/>
            <a:ext cx="2385907" cy="1924050"/>
          </a:xfrm>
          <a:prstGeom prst="cloud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rgbClr val="D91F53"/>
                </a:solidFill>
              </a:rPr>
              <a:t>Publishing metrics</a:t>
            </a:r>
          </a:p>
        </p:txBody>
      </p:sp>
      <p:sp>
        <p:nvSpPr>
          <p:cNvPr id="14" name="Cloud 13">
            <a:extLst>
              <a:ext uri="{FF2B5EF4-FFF2-40B4-BE49-F238E27FC236}">
                <a16:creationId xmlns:a16="http://schemas.microsoft.com/office/drawing/2014/main" id="{E46D6066-328D-4EDF-9929-0D785917A910}"/>
              </a:ext>
            </a:extLst>
          </p:cNvPr>
          <p:cNvSpPr/>
          <p:nvPr/>
        </p:nvSpPr>
        <p:spPr>
          <a:xfrm>
            <a:off x="487540" y="3429000"/>
            <a:ext cx="2438401" cy="2114550"/>
          </a:xfrm>
          <a:prstGeom prst="cloud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rgbClr val="D91F53"/>
                </a:solidFill>
              </a:rPr>
              <a:t>Editorial reputation</a:t>
            </a:r>
          </a:p>
        </p:txBody>
      </p:sp>
      <p:sp>
        <p:nvSpPr>
          <p:cNvPr id="15" name="Cloud 14">
            <a:extLst>
              <a:ext uri="{FF2B5EF4-FFF2-40B4-BE49-F238E27FC236}">
                <a16:creationId xmlns:a16="http://schemas.microsoft.com/office/drawing/2014/main" id="{0571F345-FB69-4EC2-9DBD-D5BBC10F725D}"/>
              </a:ext>
            </a:extLst>
          </p:cNvPr>
          <p:cNvSpPr/>
          <p:nvPr/>
        </p:nvSpPr>
        <p:spPr>
          <a:xfrm>
            <a:off x="8607069" y="1790700"/>
            <a:ext cx="3143250" cy="1924050"/>
          </a:xfrm>
          <a:prstGeom prst="cloud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rgbClr val="D91F53"/>
                </a:solidFill>
              </a:rPr>
              <a:t>Speed of review/</a:t>
            </a:r>
          </a:p>
          <a:p>
            <a:pPr algn="ctr"/>
            <a:r>
              <a:rPr lang="en-GB" sz="2400" dirty="0">
                <a:solidFill>
                  <a:srgbClr val="D91F53"/>
                </a:solidFill>
              </a:rPr>
              <a:t>dissemination</a:t>
            </a:r>
          </a:p>
        </p:txBody>
      </p:sp>
      <p:pic>
        <p:nvPicPr>
          <p:cNvPr id="16" name="Picture 2" descr="TCT WOL masthead">
            <a:extLst>
              <a:ext uri="{FF2B5EF4-FFF2-40B4-BE49-F238E27FC236}">
                <a16:creationId xmlns:a16="http://schemas.microsoft.com/office/drawing/2014/main" id="{E64B7021-6B6C-4820-BAB2-CE62678AC0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55" y="6276975"/>
            <a:ext cx="3485842" cy="4066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10077516"/>
      </p:ext>
    </p:extLst>
  </p:cSld>
  <p:clrMapOvr>
    <a:masterClrMapping/>
  </p:clrMapOvr>
  <p:transition/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ELECTIT" val="Yes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ELECTIT" val="Yes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ELECTIT" val="Yes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ELECTIT" val="Yes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ELECTIT" val="Yes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ELECTIT" val="Yes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ELECTIT" val="Yes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ELECTIT" val="Yes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ELECTIT" val="Yes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ELECTIT" val="Yes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ELECTIT" val="Yes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ELECTIT" val="Yes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ELECTIT" val="Yes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ELECTIT" val="Yes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ELECTIT" val="Yes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ELECTIT" val="Yes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ELECTIT" val="Yes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ELECTIT" val="Yes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ELECTIT" val="Yes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ELECTIT" val="Yes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ELECTIT" val="Yes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Wiley 2024.1">
  <a:themeElements>
    <a:clrScheme name="Wiley 2023">
      <a:dk1>
        <a:srgbClr val="383838"/>
      </a:dk1>
      <a:lt1>
        <a:srgbClr val="FFFFFF"/>
      </a:lt1>
      <a:dk2>
        <a:srgbClr val="383838"/>
      </a:dk2>
      <a:lt2>
        <a:srgbClr val="E7E6E6"/>
      </a:lt2>
      <a:accent1>
        <a:srgbClr val="115C36"/>
      </a:accent1>
      <a:accent2>
        <a:srgbClr val="123D80"/>
      </a:accent2>
      <a:accent3>
        <a:srgbClr val="941E66"/>
      </a:accent3>
      <a:accent4>
        <a:srgbClr val="D66310"/>
      </a:accent4>
      <a:accent5>
        <a:srgbClr val="198C53"/>
      </a:accent5>
      <a:accent6>
        <a:srgbClr val="1B5BA0"/>
      </a:accent6>
      <a:hlink>
        <a:srgbClr val="1B5BA0"/>
      </a:hlink>
      <a:folHlink>
        <a:srgbClr val="B92D80"/>
      </a:folHlink>
    </a:clrScheme>
    <a:fontScheme name="Wiley Fonts">
      <a:majorFont>
        <a:latin typeface="Open Sans ExtraBold"/>
        <a:ea typeface=""/>
        <a:cs typeface=""/>
      </a:majorFont>
      <a:minorFont>
        <a:latin typeface="Ope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198C53"/>
        </a:solidFill>
        <a:ln>
          <a:solidFill>
            <a:srgbClr val="383838"/>
          </a:solidFill>
        </a:ln>
      </a:spPr>
      <a:bodyPr rtlCol="0" anchor="ctr"/>
      <a:lstStyle>
        <a:defPPr algn="ctr">
          <a:defRPr sz="1400" b="1" dirty="0" err="1" smtClean="0">
            <a:solidFill>
              <a:schemeClr val="bg1"/>
            </a:solidFill>
          </a:defRPr>
        </a:defPPr>
      </a:lstStyle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spDef>
    <a:lnDef>
      <a:spPr>
        <a:ln>
          <a:solidFill>
            <a:srgbClr val="383838"/>
          </a:solidFill>
          <a:headEnd type="none"/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/>
      <a:bodyPr vert="horz" wrap="square" lIns="0" tIns="0" rIns="0" bIns="0" rtlCol="0">
        <a:noAutofit/>
      </a:bodyPr>
      <a:lstStyle>
        <a:defPPr algn="l">
          <a:defRPr sz="1400" dirty="0" err="1" smtClean="0">
            <a:solidFill>
              <a:srgbClr val="383838"/>
            </a:solidFill>
          </a:defRPr>
        </a:defPPr>
      </a:lstStyle>
    </a:txDef>
  </a:objectDefaults>
  <a:extraClrSchemeLst/>
  <a:custClrLst>
    <a:custClr name="Dark Green">
      <a:srgbClr val="115C36"/>
    </a:custClr>
    <a:custClr name="Dark Berry">
      <a:srgbClr val="941E66"/>
    </a:custClr>
    <a:custClr name="Dark Blue">
      <a:srgbClr val="123D80"/>
    </a:custClr>
    <a:custClr name="Dark Orange">
      <a:srgbClr val="D66310"/>
    </a:custClr>
    <a:custClr name="Chart Green">
      <a:srgbClr val="31EB80"/>
    </a:custClr>
    <a:custClr name="Wiley Text">
      <a:srgbClr val="383838"/>
    </a:custClr>
    <a:custClr name="Light Gray 1">
      <a:srgbClr val="D8D9DA"/>
    </a:custClr>
    <a:custClr name="Task On Track / Highlight Green">
      <a:srgbClr val="00E800"/>
    </a:custClr>
    <a:custClr name="Task Not Started">
      <a:srgbClr val="6D6D6D"/>
    </a:custClr>
    <a:custClr name="Yellow Sticky">
      <a:srgbClr val="FFE800"/>
    </a:custClr>
    <a:custClr name="Medium Green">
      <a:srgbClr val="198C53"/>
    </a:custClr>
    <a:custClr name="Medium Berry">
      <a:srgbClr val="B92D80"/>
    </a:custClr>
    <a:custClr name="Medium Blue">
      <a:srgbClr val="1B5BA0"/>
    </a:custClr>
    <a:custClr name="Medium Orange">
      <a:srgbClr val="EB850D"/>
    </a:custClr>
    <a:custClr name="Chart Berry">
      <a:srgbClr val="E3549E"/>
    </a:custClr>
    <a:custClr name="Dark Gray 1">
      <a:srgbClr val="505050"/>
    </a:custClr>
    <a:custClr name="Light Gray 2">
      <a:srgbClr val="EFEFF0"/>
    </a:custClr>
    <a:custClr name="Task At Risk / Highlight Yellow">
      <a:srgbClr val="FFC805"/>
    </a:custClr>
    <a:custClr name="Task Complete">
      <a:srgbClr val="00B0F0"/>
    </a:custClr>
    <a:custClr name="Pink Sticky">
      <a:srgbClr val="FF00E8"/>
    </a:custClr>
    <a:custClr name="Bright Green">
      <a:srgbClr val="18C76F"/>
    </a:custClr>
    <a:custClr name="Bright Berry">
      <a:srgbClr val="FF91AA"/>
    </a:custClr>
    <a:custClr name="Bright Blue">
      <a:srgbClr val="18B7FB"/>
    </a:custClr>
    <a:custClr name="Bright Yellow">
      <a:srgbClr val="FFC805"/>
    </a:custClr>
    <a:custClr name="Chart Blue">
      <a:srgbClr val="1D8AD6"/>
    </a:custClr>
    <a:custClr name="Dark Gray 2">
      <a:srgbClr val="828282"/>
    </a:custClr>
    <a:custClr name="White">
      <a:srgbClr val="FFFFFF"/>
    </a:custClr>
    <a:custClr name="Task Delayed / Highlight Red">
      <a:srgbClr val="DA0035"/>
    </a:custClr>
    <a:custClr name="Task Cancelled">
      <a:srgbClr val="7030A0"/>
    </a:custClr>
    <a:custClr name="Paper Sticky">
      <a:srgbClr val="FDFBCF"/>
    </a:custClr>
  </a:custClrLst>
  <a:extLst>
    <a:ext uri="{05A4C25C-085E-4340-85A3-A5531E510DB2}">
      <thm15:themeFamily xmlns:thm15="http://schemas.microsoft.com/office/thememl/2012/main" name="Presentation7" id="{2BF63ED7-F727-434E-AA79-056900070E8B}" vid="{0E807F4A-915D-4B31-9601-9327B5CDF997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FA4E12DC599634C81D6F1106D88AF11" ma:contentTypeVersion="19" ma:contentTypeDescription="Create a new document." ma:contentTypeScope="" ma:versionID="61b45e31c84fa78e2990911ab6bbad63">
  <xsd:schema xmlns:xsd="http://www.w3.org/2001/XMLSchema" xmlns:xs="http://www.w3.org/2001/XMLSchema" xmlns:p="http://schemas.microsoft.com/office/2006/metadata/properties" xmlns:ns3="57302594-55f4-488a-92e3-f7a0a7e46c9e" xmlns:ns4="3fdd235d-26b8-403a-967b-9bb1cc5370a4" targetNamespace="http://schemas.microsoft.com/office/2006/metadata/properties" ma:root="true" ma:fieldsID="d33f7e3296450c5be1a459cc2b7233ff" ns3:_="" ns4:_="">
    <xsd:import namespace="57302594-55f4-488a-92e3-f7a0a7e46c9e"/>
    <xsd:import namespace="3fdd235d-26b8-403a-967b-9bb1cc5370a4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AutoKeyPoints" minOccurs="0"/>
                <xsd:element ref="ns3:MediaServiceKeyPoints" minOccurs="0"/>
                <xsd:element ref="ns3:MediaServiceDateTaken" minOccurs="0"/>
                <xsd:element ref="ns3:MediaServiceAutoTags" minOccurs="0"/>
                <xsd:element ref="ns3:MediaServiceLocation" minOccurs="0"/>
                <xsd:element ref="ns3:MediaServiceGenerationTime" minOccurs="0"/>
                <xsd:element ref="ns3:MediaServiceEventHashCode" minOccurs="0"/>
                <xsd:element ref="ns3:MediaServiceOCR" minOccurs="0"/>
                <xsd:element ref="ns3:MediaLengthInSeconds" minOccurs="0"/>
                <xsd:element ref="ns3:_activity" minOccurs="0"/>
                <xsd:element ref="ns3:MediaServiceObjectDetectorVersions" minOccurs="0"/>
                <xsd:element ref="ns3:MediaServiceSystemTags" minOccurs="0"/>
                <xsd:element ref="ns3:MediaServiceSearchProperties" minOccurs="0"/>
                <xsd:element ref="ns3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7302594-55f4-488a-92e3-f7a0a7e46c9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3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4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6" nillable="true" ma:displayName="Tags" ma:internalName="MediaServiceAutoTags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2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21" nillable="true" ma:displayName="MediaLengthInSeconds" ma:hidden="true" ma:internalName="MediaLengthInSeconds" ma:readOnly="true">
      <xsd:simpleType>
        <xsd:restriction base="dms:Unknown"/>
      </xsd:simpleType>
    </xsd:element>
    <xsd:element name="_activity" ma:index="22" nillable="true" ma:displayName="_activity" ma:hidden="true" ma:internalName="_activity">
      <xsd:simpleType>
        <xsd:restriction base="dms:Note"/>
      </xsd:simpleType>
    </xsd:element>
    <xsd:element name="MediaServiceObjectDetectorVersions" ma:index="2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ystemTags" ma:index="24" nillable="true" ma:displayName="MediaServiceSystemTags" ma:hidden="true" ma:internalName="MediaServiceSystemTags" ma:readOnly="true">
      <xsd:simpleType>
        <xsd:restriction base="dms:Note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6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fdd235d-26b8-403a-967b-9bb1cc5370a4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2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57302594-55f4-488a-92e3-f7a0a7e46c9e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76A7DDC8-B68C-49FF-BF86-631A33016C5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7302594-55f4-488a-92e3-f7a0a7e46c9e"/>
    <ds:schemaRef ds:uri="3fdd235d-26b8-403a-967b-9bb1cc5370a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84532FCD-2DCE-4FF5-BC47-061999759AB4}">
  <ds:schemaRefs>
    <ds:schemaRef ds:uri="http://schemas.microsoft.com/office/2006/metadata/properties"/>
    <ds:schemaRef ds:uri="57302594-55f4-488a-92e3-f7a0a7e46c9e"/>
    <ds:schemaRef ds:uri="http://schemas.microsoft.com/office/2006/documentManagement/types"/>
    <ds:schemaRef ds:uri="http://www.w3.org/XML/1998/namespace"/>
    <ds:schemaRef ds:uri="http://purl.org/dc/elements/1.1/"/>
    <ds:schemaRef ds:uri="http://schemas.openxmlformats.org/package/2006/metadata/core-properties"/>
    <ds:schemaRef ds:uri="http://purl.org/dc/terms/"/>
    <ds:schemaRef ds:uri="http://schemas.microsoft.com/office/infopath/2007/PartnerControls"/>
    <ds:schemaRef ds:uri="3fdd235d-26b8-403a-967b-9bb1cc5370a4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4B10F16F-D225-4D43-9E31-93A7FEC95208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9438</TotalTime>
  <Words>1341</Words>
  <Application>Microsoft Office PowerPoint</Application>
  <PresentationFormat>Widescreen</PresentationFormat>
  <Paragraphs>240</Paragraphs>
  <Slides>33</Slides>
  <Notes>11</Notes>
  <HiddenSlides>0</HiddenSlides>
  <MMClips>0</MMClips>
  <ScaleCrop>false</ScaleCrop>
  <HeadingPairs>
    <vt:vector size="8" baseType="variant">
      <vt:variant>
        <vt:lpstr>Fonts Used</vt:lpstr>
      </vt:variant>
      <vt:variant>
        <vt:i4>15</vt:i4>
      </vt:variant>
      <vt:variant>
        <vt:lpstr>Theme</vt:lpstr>
      </vt:variant>
      <vt:variant>
        <vt:i4>3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52" baseType="lpstr">
      <vt:lpstr>ＭＳ Ｐゴシック</vt:lpstr>
      <vt:lpstr>Abadi Extra Light</vt:lpstr>
      <vt:lpstr>Arial</vt:lpstr>
      <vt:lpstr>Calibri</vt:lpstr>
      <vt:lpstr>Calibri Light</vt:lpstr>
      <vt:lpstr>Calisto MT</vt:lpstr>
      <vt:lpstr>FFInfra</vt:lpstr>
      <vt:lpstr>Lucida Grande</vt:lpstr>
      <vt:lpstr>Open Sans</vt:lpstr>
      <vt:lpstr>Open Sans ExtraBold</vt:lpstr>
      <vt:lpstr>Open Sans ExtraBold</vt:lpstr>
      <vt:lpstr>Open Sans Light</vt:lpstr>
      <vt:lpstr>Source Serif Pro</vt:lpstr>
      <vt:lpstr>Tw Cen MT</vt:lpstr>
      <vt:lpstr>Wingdings</vt:lpstr>
      <vt:lpstr>Office Theme</vt:lpstr>
      <vt:lpstr>Wiley 2024.1</vt:lpstr>
      <vt:lpstr>1_Office Theme</vt:lpstr>
      <vt:lpstr>think-cell Slide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Consider the Audience </vt:lpstr>
      <vt:lpstr>PowerPoint Presentation</vt:lpstr>
      <vt:lpstr>Author Guidelines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Online  Submission </vt:lpstr>
      <vt:lpstr>PowerPoint Presentation</vt:lpstr>
      <vt:lpstr>PowerPoint Presentation</vt:lpstr>
      <vt:lpstr>PowerPoint Presentation</vt:lpstr>
      <vt:lpstr>PowerPoint Presentation</vt:lpstr>
      <vt:lpstr>A useful heuristic</vt:lpstr>
      <vt:lpstr>PowerPoint Presentation</vt:lpstr>
      <vt:lpstr>PowerPoint Presentation</vt:lpstr>
      <vt:lpstr>What makes a good title and abstract?</vt:lpstr>
      <vt:lpstr>PowerPoint Presentation</vt:lpstr>
      <vt:lpstr>PowerPoint Presentation</vt:lpstr>
      <vt:lpstr>    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studio4</dc:creator>
  <cp:lastModifiedBy>Paul Crampton</cp:lastModifiedBy>
  <cp:revision>230</cp:revision>
  <cp:lastPrinted>2018-02-20T12:30:10Z</cp:lastPrinted>
  <dcterms:created xsi:type="dcterms:W3CDTF">2018-01-04T12:42:40Z</dcterms:created>
  <dcterms:modified xsi:type="dcterms:W3CDTF">2026-05-21T11:15:26Z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0x0101008FA4E12DC599634C81D6F1106D88AF11</vt:lpwstr>
  </property>
</Properties>
</file>